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7"/>
  </p:notesMasterIdLst>
  <p:sldIdLst>
    <p:sldId id="256" r:id="rId2"/>
    <p:sldId id="257" r:id="rId3"/>
    <p:sldId id="3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357" r:id="rId26"/>
    <p:sldId id="280" r:id="rId27"/>
    <p:sldId id="358" r:id="rId28"/>
    <p:sldId id="281" r:id="rId29"/>
    <p:sldId id="359" r:id="rId30"/>
    <p:sldId id="282" r:id="rId31"/>
    <p:sldId id="360" r:id="rId32"/>
    <p:sldId id="283" r:id="rId33"/>
    <p:sldId id="361" r:id="rId34"/>
    <p:sldId id="362" r:id="rId35"/>
    <p:sldId id="305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64" r:id="rId58"/>
    <p:sldId id="329" r:id="rId59"/>
    <p:sldId id="330" r:id="rId60"/>
    <p:sldId id="331" r:id="rId61"/>
    <p:sldId id="332" r:id="rId62"/>
    <p:sldId id="355" r:id="rId63"/>
    <p:sldId id="365" r:id="rId64"/>
    <p:sldId id="334" r:id="rId65"/>
    <p:sldId id="336" r:id="rId66"/>
    <p:sldId id="337" r:id="rId67"/>
    <p:sldId id="338" r:id="rId68"/>
    <p:sldId id="339" r:id="rId69"/>
    <p:sldId id="292" r:id="rId70"/>
    <p:sldId id="340" r:id="rId71"/>
    <p:sldId id="366" r:id="rId72"/>
    <p:sldId id="367" r:id="rId73"/>
    <p:sldId id="341" r:id="rId74"/>
    <p:sldId id="342" r:id="rId75"/>
    <p:sldId id="343" r:id="rId76"/>
    <p:sldId id="344" r:id="rId77"/>
    <p:sldId id="345" r:id="rId78"/>
    <p:sldId id="354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69" r:id="rId87"/>
    <p:sldId id="380" r:id="rId88"/>
    <p:sldId id="302" r:id="rId89"/>
    <p:sldId id="370" r:id="rId90"/>
    <p:sldId id="303" r:id="rId91"/>
    <p:sldId id="371" r:id="rId92"/>
    <p:sldId id="372" r:id="rId93"/>
    <p:sldId id="376" r:id="rId94"/>
    <p:sldId id="374" r:id="rId95"/>
    <p:sldId id="375" r:id="rId96"/>
    <p:sldId id="381" r:id="rId97"/>
    <p:sldId id="382" r:id="rId98"/>
    <p:sldId id="384" r:id="rId99"/>
    <p:sldId id="385" r:id="rId100"/>
    <p:sldId id="386" r:id="rId101"/>
    <p:sldId id="389" r:id="rId102"/>
    <p:sldId id="388" r:id="rId103"/>
    <p:sldId id="390" r:id="rId104"/>
    <p:sldId id="392" r:id="rId105"/>
    <p:sldId id="394" r:id="rId106"/>
    <p:sldId id="395" r:id="rId107"/>
    <p:sldId id="396" r:id="rId108"/>
    <p:sldId id="379" r:id="rId109"/>
    <p:sldId id="398" r:id="rId110"/>
    <p:sldId id="399" r:id="rId111"/>
    <p:sldId id="400" r:id="rId112"/>
    <p:sldId id="401" r:id="rId113"/>
    <p:sldId id="402" r:id="rId114"/>
    <p:sldId id="403" r:id="rId115"/>
    <p:sldId id="397" r:id="rId116"/>
  </p:sldIdLst>
  <p:sldSz cx="18288000" cy="10287000"/>
  <p:notesSz cx="6858000" cy="9144000"/>
  <p:embeddedFontLst>
    <p:embeddedFont>
      <p:font typeface="Alice" panose="020B0604020202020204" charset="0"/>
      <p:regular r:id="rId118"/>
    </p:embeddedFont>
    <p:embeddedFont>
      <p:font typeface="Calibri" panose="020F0502020204030204" pitchFamily="34" charset="0"/>
      <p:regular r:id="rId119"/>
      <p:bold r:id="rId120"/>
      <p:italic r:id="rId121"/>
      <p:boldItalic r:id="rId122"/>
    </p:embeddedFont>
    <p:embeddedFont>
      <p:font typeface="Cambria" panose="02040503050406030204" pitchFamily="18" charset="0"/>
      <p:regular r:id="rId123"/>
      <p:bold r:id="rId124"/>
      <p:italic r:id="rId125"/>
      <p:boldItalic r:id="rId126"/>
    </p:embeddedFont>
    <p:embeddedFont>
      <p:font typeface="Cambria Math" panose="02040503050406030204" pitchFamily="18" charset="0"/>
      <p:regular r:id="rId127"/>
    </p:embeddedFont>
    <p:embeddedFont>
      <p:font typeface="Eczar Semi-Bold" panose="020B0604020202020204" charset="0"/>
      <p:regular r:id="rId128"/>
    </p:embeddedFont>
    <p:embeddedFont>
      <p:font typeface="Luckiest Guy" panose="020B0604020202020204" charset="0"/>
      <p:regular r:id="rId129"/>
    </p:embeddedFont>
    <p:embeddedFont>
      <p:font typeface="Open Sans" panose="020B0606030504020204" pitchFamily="34" charset="0"/>
      <p:regular r:id="rId130"/>
      <p:bold r:id="rId131"/>
      <p:italic r:id="rId132"/>
      <p:boldItalic r:id="rId133"/>
    </p:embeddedFont>
    <p:embeddedFont>
      <p:font typeface="Open Sans Bold" panose="020B0806030504020204" charset="0"/>
      <p:regular r:id="rId134"/>
    </p:embeddedFont>
    <p:embeddedFont>
      <p:font typeface="Open Sans Extra Bold" panose="020B0604020202020204" charset="0"/>
      <p:regular r:id="rId1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67" autoAdjust="0"/>
  </p:normalViewPr>
  <p:slideViewPr>
    <p:cSldViewPr>
      <p:cViewPr varScale="1">
        <p:scale>
          <a:sx n="39" d="100"/>
          <a:sy n="39" d="100"/>
        </p:scale>
        <p:origin x="964" y="-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134" Type="http://schemas.openxmlformats.org/officeDocument/2006/relationships/font" Target="fonts/font17.fntdata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font" Target="fonts/font1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3.fntdata"/><Relationship Id="rId135" Type="http://schemas.openxmlformats.org/officeDocument/2006/relationships/font" Target="fonts/font1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4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3.55987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12-27T01:25:08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6849 9131 0,'44'44'172,"-1"-1"-156,1 45-16,44 0 16,-44-44-16,-44 44 15,44-1-15,88-43 16,-88 44-16,-1 0 0,-43-44 15,88 0-15,44 87 16,-88-43-16,44-44 0,0 44 16,-45 0-16,45-44 15,-44 43-15,0 1 16,44-44-16,-44 44 0,0-44 16,0 44-1,43-45-15,-43 1 16,-44 0-16,44 0 0,44 0 15,-44 0-15,0 0 16,44 44-16,-44-45 16,0 1-16,-1 44 0,45-44 15,-44-44-15,0 88 16,-44-44-16,88 43 0,-44-43 16,0 44-16,43-44 15,-43 0-15,0 44 16,0-88-1,44 44-15,0 87 0,-44-131 16,44 88-16,-1 0 16,1-44-16,-44 87 15,44-43-15,0 0 16,0 0-16,-1 0 0,1-1 16,44 1-16,0 44 15,-45-44-15,1-44 0,0 87 16,44-43-16,-1-44 15,-43 132-15,0-133 16,0 45-16,0 0 0,87 0 16,-87-44-1,0 43-15,0 45 16,0-88-16,87 44 0,-43 0 16,-44-44-16,43 43 15,-43 1-15,88 44 16,-88-44-16,43 43 0,1-43 15,0 44-15,-44-45 16,43 1-16,1 0 0,-44 0 16,0 0-16,0 43 15,-1-43 1,45-44-16,0 44 0,-44 0 16,-1-1-16,1 1 15,0-44-15,0 88 0,0-44 16,-44-45-16,43 1 15,1 88 1,88-44-16,-88-44 0,0 43 16,-1 1-16,1-44 15,0 44-15,0 0 0,0 43 16,-1-43-16,89 0 16,-88 0-16,0 0 15,-1-1-15,1 1 16,0 44-16,44-88 0,-88 43 15,44 1-15,-1 0 16,1-44-16,-44 44 0,44 0 16,0-1-16,-44-43 15,43 44 1,1 0-16,-44-44 0,44 43 16,0 1-1,-44-44-15,43 44 0,1-44 16,-44 44-16,0-44 0,44-1 15,-88 1-15,88 44 16,-44-88-16,0 44 16,-1 0-16,45 44 15,-44-44-15,0-1 16,0 45-16,0-44 16,0-44-16,0 44 0,44 44 15,-45-44-15,1 0 16,-44 0-16,88 43 15,-44-87-15,0 88 16,44-44-16,-44 44 0,0-44 16,-1 43-16,45-43 15,-44 44-15,0-44 0,0 0 16,44 0-16,-44 44 16,0-45-16,-44 1 15,44-44-15,-1 44 16,1 0-16,0-44 15,0 44-15,-44 0 0,44 0 16,-44 0-16,44-44 16,0 44-16,0-44 0,0 44 15,-44-1-15,44 1 16,0-44-16,-1 44 16,-43 0-1,44-44-15,0 0 16,0 44-1,0-44-15,-44 44 0,44 0 16,-44 0 0,44 0-16,0-44 15,-44 43-15,44-43 16,0 0 0,-44 44-16,43-44 15,-43 44-15,44 0 16,0 0-1,0-44 1,-44 44-16,44 0 16,-44-88 15</inkml:trace>
  <inkml:trace contextRef="#ctx0" brushRef="#br0" timeOffset="9376.11">14269 19138 0,'44'0'313,"44"0"-297,-45-43-1,1 43-15,0 0 16,0 0-1,0-44 1,0 44-16,0 0 0,0-44 16,0 44-1,0-44 1,0 44 15,-44-44-31,43 44 16,1 0-1,0 0 1,0-44 0,0 44-1,0 0 17,-44-44-32,44 44 15,0 0 1,0 0-1,0 0-15,0-44 16,-1 44 0,1 0-1,0 0-15,0 0 0,0 0 16,-44-44-16,44 44 16,0 0-16,0 0 15,0-43 1,0 43-1,-1 0-15,-43-44 16,44 44 0,0 0-16,0 0 15,0-44 1,0 44-16,0 0 16,0 0-1,0 0-15,-44-44 16,44 44-1,0 0 1,-1 0-16,1 0 16,0-44-1,0 44-15,0 0 16,0-44-16,0 44 16,0-44-16,0 0 15,0 44 1,0-44-16,-1 44 15,1-44 1,0 44-16,0 0 16,0-43-1,-44-1-15,44 0 0,0 44 16,0-44-16,-44 0 16,44 44-16,0-44 15,-1 0-15,1 44 16,0-44-16,0 44 15,-44-44-15,0 1 16,44-1 0,0 44-16,0 0 15,0-44 1,0 44 0,-44-44-16,44 0 15,-44 0 1,44 44-1,-1 0 1,-43-44-16,44 44 0,-44-44 16,44 44-16,0 0 15,0 0-15,0-44 32,0 44-32,-44-43 15,44 43-15,-44-44 16,44 44-16,-44-44 15,44 44-15,-44-44 0,44 44 16,-44-44 0,0 0-1,0 0-15,43 0 16,1 0 0,-44 0-16,44 1 15,-44-1-15,44 0 16,0 0-1,-44 0-15,0 0 16,0 0-16,44 44 16,-44-44-16,44 0 15,-44 1-15,0-1 16,44 0-16,0 0 16,-44 0-16,44 0 15,-44 0 1,44 0-16,-44 0 15,0 0 1,0 1 0,0-1-16,0 0 0,43 0 15,-43 0 1,0 0 15,0 0-15,0 0-1,0 0 1,0 1 0,0-1-1,0 0 17,-43 0-17,43 0 1,-44 44-16,0-44 31,0 0-15,44 0-16,-44 44 15,0 0 1,44-44 0,-44 44-16,0-44 15,0 1 1,0 43-16,0-44 15,1 44-15,43-44 16,-44 44-16,0 0 16,0 0-1,0-44-15,0 44 0,44-44 16,-44 44 0,0-44-16,0 44 15,44-44-15,-44 44 16,0-44-16,1 44 15,43-44-15,-44 44 16,0 0 0,0 0-16,0 0 15,44-43-15,-44 43 16,44-44 0,-44 44-16,44-44 15,0 0 1,-44 44-16,44-44 15,-44 44-15,44-44 16,0 0 0,0 0-1,0 0 1,0 1-16,0-1 16,0 0-16,0 0 15,0 0 1,0 0-16,0 0 15,0 0-15,0 0 16,0 0 0,0 1-1,0-1-15,-44 0 16,44 0 15,0 0 0,0 0-15,-44 0 0,44 0-16,0 0 15,0 1-15,-43 43 16,43-44-16,0 0 16,-44 0-1,44 0 1,0 0-1,-44 44-15,44-44 16,-44 44 0,0-44-1,44 0-15,-44 44 16,0-44-16,44 1 16,-44-1-1,0 44 16,0 0-15,1 0 0,-1 0-1,0 0 1,0 0 15,0 0-15,0 0-1,0 0 1,0 0 15,0 0-31,0 0 32,0 0-32,1 0 15,-1 0 1,0 0-16,0 0 15,0 0 1,0 0-16,0 0 16,0 0-1,0 0 1,0 0-16,0 0 16,1 0-16,-1 0 15,0 0-15,0 0 16,0 0-1,0 0-15,0 0 16,0 0-16,0 0 16,0 0-1,1 0 1,-1 0-16,0 0 16,0 0-16,0 0 15,0 0-15,0 0 16,0 0-1,0 0-15,0 0 16,0 0-16,1 0 16,-1 0-1,0 0 1,0 0-16,44-44 16,-44 44-16,0 0 15,0 0 1,44-44-1,-44 44-15,44-44 0,-44 44 16,44-44-16,-44 44 16,0 0-16,44-44 15,-43 44-15,43-44 0,-44 44 16,44-44-16,-44 1 31,44-1-15,0 0-1,0 0-15,0 0 16,0 0 0,44 44 15,0 0-15,-44 44-16,43-44 15,-43 44-15,44-44 16,-44 44-1,44-44-15,-44 44 0,44-44 16,-44 44 0,44-44-1,0 0-15,0 0 16,-44 43-16,44-43 0,0 44 16,0-44-16,-44 44 15,44-44-15,-1 44 16,1-44-16,0 0 15,0 0 1,0 0-16,0 0 31,0 0-15,0 0-16,0-44 16,0 44-16,0-44 15,-1 0 1,1 44-16,0-43 0,0 43 15,44-44-15,-44 0 16,-44 0-16,44 0 16,44 0-16,-45 0 15,1 44-15,0 0 16,0-44-16,-44 0 16,44 0-16,-44 1 0,44 43 15,0-44-15,0 0 16,0 44-16,-44-44 0,0 0 15,0 0-15,44 0 16,-44 0 0,0 0-16,0 1 15,0-1 1,0 0 0,0 0-16,-44 0 31,0 44-31,0 0 15,0 0-15,44-44 0,-44 44 16,0-44 0,0 44-16,0-44 15,0 44-15,1 0 16,-1 0-16,0 0 16,0 0-1,0 0 1,0 0-16,0 0 15,0 0-15,0 0 16,0 0 0,1 0-16,-1 0 0,0 0 15,0 0 1,0 0 0,0 0-16,0 0 15,0 0 1,0 0-16,0 0 15,0 0-15,1 0 16,-1 0 0,0 0-16,0 0 0,0 0 15,0 0 1,0 0 0,0 0-16,0 0 0,0 0 15,0 0 1,1 0-1,-1 0-15,0 44 16,0-44-16,0 0 16,0 44 15,0-44-31,0 0 16,0 0-16,0 44 15,0-44-15,1 0 16,-1 0-1,0 0-15,0 0 16,0 0-16,0 0 16,44 44-16,-44-44 0,0 44 15,0-44-15,0 44 16,1-44-16,-1 0 16,44 44-16,-44-1 15,0-43 1,0 0-16,0 0 15,0 0-15,44 44 0,-44 0 16,0-44 0,0 0-16,0 44 0,1 0 15,-1-44 1,44 44-16,-44-44 16,0 0-16,0 44 15,0 0 1,0 0-16,0-44 15,44 43-15,-44 1 16,0 0-16,0-44 16,44 44-1,-43-44-15,-1 44 0,0-44 16,44 44-16,-44-44 16,0 44-1,0 0-15,0-44 16,0 44-1,0-44 1,0 0-16,44 44 16,-43-44-16,-1 0 15,0 43-15,0-43 16,44 44-16,0 0 16,-44-44-16,0 0 15,0 44-15,0 0 16,0-44-1,0 0-15,44 44 16,-44-44 0,1 44-16,-1-44 15,44 44-15,-44-44 16,44 44 0,-44-1-16,0-43 15,44 44 1,-44 0-1,0-44 1,44 44 0,-44-44-16,44 44 0,-44-44 31,44 44-31,-44-44 16,44 44-16,-44 0 15,44 0 1,-43 0-16,43-1 31,-44 1-31,44 0 0,-44-44 16,0 0-1,44 44-15,-44 0 16,0-44 0,44 44-16,0 0 15,-44-44 1,44 44-16,-44-44 15,44 44 1,-44-44-16,0 43 31,44 1-15,-44 0 0,44 0 15,0 0-31,0 0 31,0 0-15,0 0 15,0 0-15,0 0-1,0-1 1,0 1-1,0 0 32,0 0-31,0 0 15,0 0 0,0 0 16,0 0 0,0 0 0,0-1-31,0 1-16,0 0 15,0 0 1,0 0 15,0 0-15,0 0-16,0 0 15,0 0 1,0-1 0,0 1 15,0 0-15,0 0-1,-43-44 1,43 44-16,0 0 15,-44 0 17,44 0-1,-44 0-15,0-44-16,44 44 15,-44-44-15,44 43 16,-44 1-16,44 0 31,-44-44-15,44 44-16,-44-44 15,44 44 1,0 0-16,0 0 16,-44 0-16,44 0 15,0-1 1,-44 1-16,44 0 15,0 0 1,0 0-16,0 0 0,0 0 16,0 0 15,0 0-31,0 0 16,0-1-16,0 1 31,0 0-16,0 0-15,0 0 16,0 0-16,0 0 16,0 0-1,0 0-15,0-1 16,0 1 0,44 0-1,-44 0-15,44 0 16,-44 0-16,0 0 15,0 0 1,44 0-16,-44 0 0,0-1 31,0 1-31,0 0 16,0 0-16,0 0 16,0 0-16,44-44 15,-44 44-15,0 0 16,44 0-16,-44-1 0,44 1 15,0-44 1,-44 44 0,0 44-16,44-44 15,-44 0-15,44 44 0,-44-45 16,0 1-16,0 44 16,43-44-16,-43 0 15,44 0-15,-44 0 16,44-44-16,-44 88 15,0-45-15,44-43 0,-44 44 16,44 0-16,-44 0 16,44 0-1,-44 0-15,0 0 16,0 0-16,44 0 16,-44-1-1,44 1-15,0-44 16,-44 44-16,44 0 15,-44 0 1,0 0-16,0 0 0,0 0 16,44-44-1,-44 44-15,0 0 16,43-1 0,-43 1-16,0 0 15,0 0 1,44-44-1,-44 44-15,44-44 0,-44 44 16,44 0 0,0-44-1,-44 44-15,44 0 0,-44-1 32,44 1-17,0 0 1,0-44-1,0 44-15,0-44 0,-1 44 16,1-44 0,-44 44-1,44-44-15,0 0 0,0 0 16,0 44-16,0-44 16,-44 44-16,44-44 15,0 0 1,0 0-16,0 0 0,-1 0 15,1 0-15,0 0 32,0 0-32,0 0 0,0 0 15,0 0-15,0 0 16,0 0-16,0 0 16,-1 0-16,1 0 15,0 0-15,44 0 0,-44 0 16,0 0-1,44 0 1,-88-44-16,44 44 0,0 0 16,-1 0-16,1-44 15,0 44-15,0-44 0,0 0 16,0 44 0,44-44-16,-44 0 15,0 0-15,43 1 16,-43-1-16,0 0 15,0 0 1,0 0-16,0 0 0,-44 0 16,44 44-16,0 0 15,0-44-15,0 0 16,-1 1-16,1-1 0,-44 0 16,44 0-1,0 44-15,0-44 16,0 0-16,-44 0 15,44 44-15,0-44 16,-44 0 0,44 44-1,0 0 1,-44-44 0,44 44-16,-1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21A0B-8556-4762-8B7C-06D3D6D8296A}" type="datetimeFigureOut">
              <a:rPr lang="en-ID" smtClean="0"/>
              <a:t>27/12/2023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F71B8-51E9-45C2-873B-E00FB3F5CE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036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4866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99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4462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7618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101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370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102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8368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103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0611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104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1869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105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453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106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4588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107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5957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109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959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932ED-B31C-452F-B81D-2D75C2AADF0C}" type="slidenum">
              <a:rPr lang="en-ID" smtClean="0"/>
              <a:t>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39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021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6933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3070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0559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114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025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932ED-B31C-452F-B81D-2D75C2AADF0C}" type="slidenum">
              <a:rPr lang="en-ID" smtClean="0"/>
              <a:t>63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179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932ED-B31C-452F-B81D-2D75C2AADF0C}" type="slidenum">
              <a:rPr lang="en-ID" smtClean="0"/>
              <a:t>74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799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92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632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94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3601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95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1495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97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7939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71B8-51E9-45C2-873B-E00FB3F5CECB}" type="slidenum">
              <a:rPr lang="en-ID" smtClean="0"/>
              <a:t>98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855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emf"/><Relationship Id="rId4" Type="http://schemas.openxmlformats.org/officeDocument/2006/relationships/image" Target="../media/image356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9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6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1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2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5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9.png"/><Relationship Id="rId21" Type="http://schemas.openxmlformats.org/officeDocument/2006/relationships/image" Target="../media/image86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54.png"/><Relationship Id="rId25" Type="http://schemas.openxmlformats.org/officeDocument/2006/relationships/image" Target="../media/image90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89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54.png"/><Relationship Id="rId25" Type="http://schemas.openxmlformats.org/officeDocument/2006/relationships/image" Target="../media/image90.png"/><Relationship Id="rId2" Type="http://schemas.openxmlformats.org/officeDocument/2006/relationships/image" Target="../media/image93.png"/><Relationship Id="rId16" Type="http://schemas.openxmlformats.org/officeDocument/2006/relationships/image" Target="../media/image82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8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28" Type="http://schemas.openxmlformats.org/officeDocument/2006/relationships/image" Target="../media/image94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54.png"/><Relationship Id="rId25" Type="http://schemas.openxmlformats.org/officeDocument/2006/relationships/image" Target="../media/image90.png"/><Relationship Id="rId2" Type="http://schemas.openxmlformats.org/officeDocument/2006/relationships/image" Target="../media/image93.png"/><Relationship Id="rId16" Type="http://schemas.openxmlformats.org/officeDocument/2006/relationships/image" Target="../media/image82.png"/><Relationship Id="rId20" Type="http://schemas.openxmlformats.org/officeDocument/2006/relationships/image" Target="../media/image85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8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28" Type="http://schemas.openxmlformats.org/officeDocument/2006/relationships/image" Target="../media/image95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54.png"/><Relationship Id="rId25" Type="http://schemas.openxmlformats.org/officeDocument/2006/relationships/image" Target="../media/image90.png"/><Relationship Id="rId2" Type="http://schemas.openxmlformats.org/officeDocument/2006/relationships/image" Target="../media/image93.png"/><Relationship Id="rId16" Type="http://schemas.openxmlformats.org/officeDocument/2006/relationships/image" Target="../media/image82.png"/><Relationship Id="rId20" Type="http://schemas.openxmlformats.org/officeDocument/2006/relationships/image" Target="../media/image85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8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28" Type="http://schemas.openxmlformats.org/officeDocument/2006/relationships/image" Target="../media/image95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31" Type="http://schemas.openxmlformats.org/officeDocument/2006/relationships/image" Target="../media/image98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34" Type="http://schemas.openxmlformats.org/officeDocument/2006/relationships/image" Target="../media/image102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54.png"/><Relationship Id="rId25" Type="http://schemas.openxmlformats.org/officeDocument/2006/relationships/image" Target="../media/image90.png"/><Relationship Id="rId33" Type="http://schemas.openxmlformats.org/officeDocument/2006/relationships/image" Target="../media/image101.png"/><Relationship Id="rId2" Type="http://schemas.openxmlformats.org/officeDocument/2006/relationships/image" Target="../media/image93.png"/><Relationship Id="rId16" Type="http://schemas.openxmlformats.org/officeDocument/2006/relationships/image" Target="../media/image82.png"/><Relationship Id="rId20" Type="http://schemas.openxmlformats.org/officeDocument/2006/relationships/image" Target="../media/image85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89.png"/><Relationship Id="rId32" Type="http://schemas.openxmlformats.org/officeDocument/2006/relationships/image" Target="../media/image100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28" Type="http://schemas.openxmlformats.org/officeDocument/2006/relationships/image" Target="../media/image95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31" Type="http://schemas.openxmlformats.org/officeDocument/2006/relationships/image" Target="../media/image98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9.png"/><Relationship Id="rId35" Type="http://schemas.openxmlformats.org/officeDocument/2006/relationships/image" Target="../media/image103.png"/><Relationship Id="rId8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11.png"/><Relationship Id="rId3" Type="http://schemas.openxmlformats.org/officeDocument/2006/relationships/image" Target="../media/image68.png"/><Relationship Id="rId21" Type="http://schemas.openxmlformats.org/officeDocument/2006/relationships/image" Target="../media/image106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10.png"/><Relationship Id="rId2" Type="http://schemas.openxmlformats.org/officeDocument/2006/relationships/image" Target="../media/image93.png"/><Relationship Id="rId16" Type="http://schemas.openxmlformats.org/officeDocument/2006/relationships/image" Target="../media/image54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0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8.png"/><Relationship Id="rId10" Type="http://schemas.openxmlformats.org/officeDocument/2006/relationships/image" Target="../media/image76.png"/><Relationship Id="rId19" Type="http://schemas.openxmlformats.org/officeDocument/2006/relationships/image" Target="../media/image104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11.png"/><Relationship Id="rId3" Type="http://schemas.openxmlformats.org/officeDocument/2006/relationships/image" Target="../media/image68.png"/><Relationship Id="rId21" Type="http://schemas.openxmlformats.org/officeDocument/2006/relationships/image" Target="../media/image106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10.png"/><Relationship Id="rId2" Type="http://schemas.openxmlformats.org/officeDocument/2006/relationships/image" Target="../media/image93.png"/><Relationship Id="rId16" Type="http://schemas.openxmlformats.org/officeDocument/2006/relationships/image" Target="../media/image54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0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8.png"/><Relationship Id="rId10" Type="http://schemas.openxmlformats.org/officeDocument/2006/relationships/image" Target="../media/image76.png"/><Relationship Id="rId19" Type="http://schemas.openxmlformats.org/officeDocument/2006/relationships/image" Target="../media/image104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12.png"/><Relationship Id="rId3" Type="http://schemas.openxmlformats.org/officeDocument/2006/relationships/image" Target="../media/image68.png"/><Relationship Id="rId21" Type="http://schemas.openxmlformats.org/officeDocument/2006/relationships/image" Target="../media/image106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10.png"/><Relationship Id="rId2" Type="http://schemas.openxmlformats.org/officeDocument/2006/relationships/image" Target="../media/image93.png"/><Relationship Id="rId16" Type="http://schemas.openxmlformats.org/officeDocument/2006/relationships/image" Target="../media/image54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0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8.png"/><Relationship Id="rId10" Type="http://schemas.openxmlformats.org/officeDocument/2006/relationships/image" Target="../media/image76.png"/><Relationship Id="rId19" Type="http://schemas.openxmlformats.org/officeDocument/2006/relationships/image" Target="../media/image104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10.png"/><Relationship Id="rId3" Type="http://schemas.openxmlformats.org/officeDocument/2006/relationships/image" Target="../media/image68.png"/><Relationship Id="rId21" Type="http://schemas.openxmlformats.org/officeDocument/2006/relationships/image" Target="../media/image106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11.png"/><Relationship Id="rId2" Type="http://schemas.openxmlformats.org/officeDocument/2006/relationships/image" Target="../media/image93.png"/><Relationship Id="rId16" Type="http://schemas.openxmlformats.org/officeDocument/2006/relationships/image" Target="../media/image54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0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8.png"/><Relationship Id="rId10" Type="http://schemas.openxmlformats.org/officeDocument/2006/relationships/image" Target="../media/image76.png"/><Relationship Id="rId19" Type="http://schemas.openxmlformats.org/officeDocument/2006/relationships/image" Target="../media/image104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10.png"/><Relationship Id="rId3" Type="http://schemas.openxmlformats.org/officeDocument/2006/relationships/image" Target="../media/image68.png"/><Relationship Id="rId21" Type="http://schemas.openxmlformats.org/officeDocument/2006/relationships/image" Target="../media/image106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11.png"/><Relationship Id="rId2" Type="http://schemas.openxmlformats.org/officeDocument/2006/relationships/image" Target="../media/image93.png"/><Relationship Id="rId16" Type="http://schemas.openxmlformats.org/officeDocument/2006/relationships/image" Target="../media/image54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0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8.png"/><Relationship Id="rId28" Type="http://schemas.openxmlformats.org/officeDocument/2006/relationships/image" Target="../media/image114.png"/><Relationship Id="rId10" Type="http://schemas.openxmlformats.org/officeDocument/2006/relationships/image" Target="../media/image76.png"/><Relationship Id="rId19" Type="http://schemas.openxmlformats.org/officeDocument/2006/relationships/image" Target="../media/image104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7.png"/><Relationship Id="rId27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17.png"/><Relationship Id="rId3" Type="http://schemas.openxmlformats.org/officeDocument/2006/relationships/image" Target="../media/image68.png"/><Relationship Id="rId21" Type="http://schemas.openxmlformats.org/officeDocument/2006/relationships/image" Target="../media/image106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16.png"/><Relationship Id="rId33" Type="http://schemas.openxmlformats.org/officeDocument/2006/relationships/image" Target="../media/image124.png"/><Relationship Id="rId2" Type="http://schemas.openxmlformats.org/officeDocument/2006/relationships/image" Target="../media/image93.png"/><Relationship Id="rId16" Type="http://schemas.openxmlformats.org/officeDocument/2006/relationships/image" Target="../media/image54.png"/><Relationship Id="rId20" Type="http://schemas.openxmlformats.org/officeDocument/2006/relationships/image" Target="../media/image105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09.png"/><Relationship Id="rId32" Type="http://schemas.openxmlformats.org/officeDocument/2006/relationships/image" Target="../media/image123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8.png"/><Relationship Id="rId28" Type="http://schemas.openxmlformats.org/officeDocument/2006/relationships/image" Target="../media/image119.png"/><Relationship Id="rId10" Type="http://schemas.openxmlformats.org/officeDocument/2006/relationships/image" Target="../media/image76.png"/><Relationship Id="rId19" Type="http://schemas.openxmlformats.org/officeDocument/2006/relationships/image" Target="../media/image115.png"/><Relationship Id="rId31" Type="http://schemas.openxmlformats.org/officeDocument/2006/relationships/image" Target="../media/image122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7.png"/><Relationship Id="rId27" Type="http://schemas.openxmlformats.org/officeDocument/2006/relationships/image" Target="../media/image118.png"/><Relationship Id="rId30" Type="http://schemas.openxmlformats.org/officeDocument/2006/relationships/image" Target="../media/image121.png"/><Relationship Id="rId8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17.png"/><Relationship Id="rId21" Type="http://schemas.openxmlformats.org/officeDocument/2006/relationships/image" Target="../media/image106.png"/><Relationship Id="rId34" Type="http://schemas.openxmlformats.org/officeDocument/2006/relationships/image" Target="../media/image129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26.png"/><Relationship Id="rId33" Type="http://schemas.openxmlformats.org/officeDocument/2006/relationships/image" Target="../media/image124.png"/><Relationship Id="rId2" Type="http://schemas.openxmlformats.org/officeDocument/2006/relationships/image" Target="../media/image93.png"/><Relationship Id="rId16" Type="http://schemas.openxmlformats.org/officeDocument/2006/relationships/image" Target="../media/image54.png"/><Relationship Id="rId20" Type="http://schemas.openxmlformats.org/officeDocument/2006/relationships/image" Target="../media/image105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09.png"/><Relationship Id="rId32" Type="http://schemas.openxmlformats.org/officeDocument/2006/relationships/image" Target="../media/image123.png"/><Relationship Id="rId37" Type="http://schemas.openxmlformats.org/officeDocument/2006/relationships/image" Target="../media/image132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8.png"/><Relationship Id="rId28" Type="http://schemas.openxmlformats.org/officeDocument/2006/relationships/image" Target="../media/image127.png"/><Relationship Id="rId36" Type="http://schemas.openxmlformats.org/officeDocument/2006/relationships/image" Target="../media/image131.png"/><Relationship Id="rId10" Type="http://schemas.openxmlformats.org/officeDocument/2006/relationships/image" Target="../media/image76.png"/><Relationship Id="rId19" Type="http://schemas.openxmlformats.org/officeDocument/2006/relationships/image" Target="../media/image125.png"/><Relationship Id="rId31" Type="http://schemas.openxmlformats.org/officeDocument/2006/relationships/image" Target="../media/image122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7.png"/><Relationship Id="rId27" Type="http://schemas.openxmlformats.org/officeDocument/2006/relationships/image" Target="../media/image118.png"/><Relationship Id="rId30" Type="http://schemas.openxmlformats.org/officeDocument/2006/relationships/image" Target="../media/image128.png"/><Relationship Id="rId35" Type="http://schemas.openxmlformats.org/officeDocument/2006/relationships/image" Target="../media/image130.png"/><Relationship Id="rId8" Type="http://schemas.openxmlformats.org/officeDocument/2006/relationships/image" Target="../media/image73.png"/><Relationship Id="rId3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31.png"/><Relationship Id="rId3" Type="http://schemas.openxmlformats.org/officeDocument/2006/relationships/image" Target="../media/image68.png"/><Relationship Id="rId21" Type="http://schemas.openxmlformats.org/officeDocument/2006/relationships/image" Target="../media/image107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30.png"/><Relationship Id="rId2" Type="http://schemas.openxmlformats.org/officeDocument/2006/relationships/image" Target="../media/image93.png"/><Relationship Id="rId16" Type="http://schemas.openxmlformats.org/officeDocument/2006/relationships/image" Target="../media/image54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2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9.png"/><Relationship Id="rId28" Type="http://schemas.openxmlformats.org/officeDocument/2006/relationships/image" Target="../media/image133.png"/><Relationship Id="rId10" Type="http://schemas.openxmlformats.org/officeDocument/2006/relationships/image" Target="../media/image76.png"/><Relationship Id="rId19" Type="http://schemas.openxmlformats.org/officeDocument/2006/relationships/image" Target="../media/image105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8.png"/><Relationship Id="rId27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31.png"/><Relationship Id="rId3" Type="http://schemas.openxmlformats.org/officeDocument/2006/relationships/image" Target="../media/image68.png"/><Relationship Id="rId21" Type="http://schemas.openxmlformats.org/officeDocument/2006/relationships/image" Target="../media/image107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30.png"/><Relationship Id="rId2" Type="http://schemas.openxmlformats.org/officeDocument/2006/relationships/image" Target="../media/image93.png"/><Relationship Id="rId16" Type="http://schemas.openxmlformats.org/officeDocument/2006/relationships/image" Target="../media/image54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2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9.png"/><Relationship Id="rId28" Type="http://schemas.openxmlformats.org/officeDocument/2006/relationships/image" Target="../media/image134.png"/><Relationship Id="rId10" Type="http://schemas.openxmlformats.org/officeDocument/2006/relationships/image" Target="../media/image76.png"/><Relationship Id="rId19" Type="http://schemas.openxmlformats.org/officeDocument/2006/relationships/image" Target="../media/image105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8.png"/><Relationship Id="rId27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31.png"/><Relationship Id="rId3" Type="http://schemas.openxmlformats.org/officeDocument/2006/relationships/image" Target="../media/image68.png"/><Relationship Id="rId21" Type="http://schemas.openxmlformats.org/officeDocument/2006/relationships/image" Target="../media/image107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30.png"/><Relationship Id="rId2" Type="http://schemas.openxmlformats.org/officeDocument/2006/relationships/image" Target="../media/image93.png"/><Relationship Id="rId16" Type="http://schemas.openxmlformats.org/officeDocument/2006/relationships/image" Target="../media/image54.png"/><Relationship Id="rId20" Type="http://schemas.openxmlformats.org/officeDocument/2006/relationships/image" Target="../media/image10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2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9.png"/><Relationship Id="rId28" Type="http://schemas.openxmlformats.org/officeDocument/2006/relationships/image" Target="../media/image134.png"/><Relationship Id="rId10" Type="http://schemas.openxmlformats.org/officeDocument/2006/relationships/image" Target="../media/image76.png"/><Relationship Id="rId19" Type="http://schemas.openxmlformats.org/officeDocument/2006/relationships/image" Target="../media/image105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8.png"/><Relationship Id="rId27" Type="http://schemas.openxmlformats.org/officeDocument/2006/relationships/image" Target="../media/image132.png"/><Relationship Id="rId30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31.png"/><Relationship Id="rId3" Type="http://schemas.openxmlformats.org/officeDocument/2006/relationships/image" Target="../media/image68.png"/><Relationship Id="rId21" Type="http://schemas.openxmlformats.org/officeDocument/2006/relationships/image" Target="../media/image107.png"/><Relationship Id="rId34" Type="http://schemas.openxmlformats.org/officeDocument/2006/relationships/image" Target="../media/image140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30.png"/><Relationship Id="rId33" Type="http://schemas.openxmlformats.org/officeDocument/2006/relationships/image" Target="../media/image139.png"/><Relationship Id="rId2" Type="http://schemas.openxmlformats.org/officeDocument/2006/relationships/image" Target="../media/image93.png"/><Relationship Id="rId16" Type="http://schemas.openxmlformats.org/officeDocument/2006/relationships/image" Target="../media/image54.png"/><Relationship Id="rId20" Type="http://schemas.openxmlformats.org/officeDocument/2006/relationships/image" Target="../media/image10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29.png"/><Relationship Id="rId32" Type="http://schemas.openxmlformats.org/officeDocument/2006/relationships/image" Target="../media/image138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9.png"/><Relationship Id="rId28" Type="http://schemas.openxmlformats.org/officeDocument/2006/relationships/image" Target="../media/image134.png"/><Relationship Id="rId10" Type="http://schemas.openxmlformats.org/officeDocument/2006/relationships/image" Target="../media/image76.png"/><Relationship Id="rId19" Type="http://schemas.openxmlformats.org/officeDocument/2006/relationships/image" Target="../media/image105.png"/><Relationship Id="rId31" Type="http://schemas.openxmlformats.org/officeDocument/2006/relationships/image" Target="../media/image137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8.png"/><Relationship Id="rId27" Type="http://schemas.openxmlformats.org/officeDocument/2006/relationships/image" Target="../media/image132.png"/><Relationship Id="rId30" Type="http://schemas.openxmlformats.org/officeDocument/2006/relationships/image" Target="../media/image136.png"/><Relationship Id="rId8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image" Target="../media/image142.png"/><Relationship Id="rId21" Type="http://schemas.openxmlformats.org/officeDocument/2006/relationships/image" Target="../media/image161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58.png"/><Relationship Id="rId27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70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34" Type="http://schemas.openxmlformats.org/officeDocument/2006/relationships/image" Target="../media/image166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9.png"/><Relationship Id="rId33" Type="http://schemas.openxmlformats.org/officeDocument/2006/relationships/image" Target="../media/image165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8.png"/><Relationship Id="rId32" Type="http://schemas.openxmlformats.org/officeDocument/2006/relationships/image" Target="../media/image164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58.png"/><Relationship Id="rId28" Type="http://schemas.openxmlformats.org/officeDocument/2006/relationships/image" Target="../media/image172.png"/><Relationship Id="rId10" Type="http://schemas.openxmlformats.org/officeDocument/2006/relationships/image" Target="../media/image149.png"/><Relationship Id="rId19" Type="http://schemas.openxmlformats.org/officeDocument/2006/relationships/image" Target="../media/image167.png"/><Relationship Id="rId31" Type="http://schemas.openxmlformats.org/officeDocument/2006/relationships/image" Target="../media/image163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71.png"/><Relationship Id="rId30" Type="http://schemas.openxmlformats.org/officeDocument/2006/relationships/image" Target="../media/image162.png"/><Relationship Id="rId8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70.png"/><Relationship Id="rId21" Type="http://schemas.openxmlformats.org/officeDocument/2006/relationships/image" Target="../media/image160.png"/><Relationship Id="rId34" Type="http://schemas.openxmlformats.org/officeDocument/2006/relationships/image" Target="../media/image16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9.png"/><Relationship Id="rId33" Type="http://schemas.openxmlformats.org/officeDocument/2006/relationships/image" Target="../media/image175.gif"/><Relationship Id="rId38" Type="http://schemas.openxmlformats.org/officeDocument/2006/relationships/image" Target="../media/image16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8.png"/><Relationship Id="rId32" Type="http://schemas.openxmlformats.org/officeDocument/2006/relationships/image" Target="../media/image176.png"/><Relationship Id="rId37" Type="http://schemas.openxmlformats.org/officeDocument/2006/relationships/image" Target="../media/image165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58.png"/><Relationship Id="rId28" Type="http://schemas.openxmlformats.org/officeDocument/2006/relationships/image" Target="../media/image172.png"/><Relationship Id="rId36" Type="http://schemas.openxmlformats.org/officeDocument/2006/relationships/image" Target="../media/image164.png"/><Relationship Id="rId10" Type="http://schemas.openxmlformats.org/officeDocument/2006/relationships/image" Target="../media/image149.png"/><Relationship Id="rId19" Type="http://schemas.openxmlformats.org/officeDocument/2006/relationships/image" Target="../media/image167.png"/><Relationship Id="rId31" Type="http://schemas.openxmlformats.org/officeDocument/2006/relationships/image" Target="../media/image173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71.png"/><Relationship Id="rId30" Type="http://schemas.openxmlformats.org/officeDocument/2006/relationships/image" Target="../media/image175.png"/><Relationship Id="rId35" Type="http://schemas.openxmlformats.org/officeDocument/2006/relationships/image" Target="../media/image163.png"/><Relationship Id="rId8" Type="http://schemas.openxmlformats.org/officeDocument/2006/relationships/image" Target="../media/image147.png"/><Relationship Id="rId3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jpe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jpeg"/><Relationship Id="rId11" Type="http://schemas.openxmlformats.org/officeDocument/2006/relationships/image" Target="../media/image188.png"/><Relationship Id="rId5" Type="http://schemas.openxmlformats.org/officeDocument/2006/relationships/image" Target="../media/image181.png"/><Relationship Id="rId10" Type="http://schemas.openxmlformats.org/officeDocument/2006/relationships/image" Target="../media/image187.png"/><Relationship Id="rId4" Type="http://schemas.openxmlformats.org/officeDocument/2006/relationships/image" Target="../media/image180.png"/><Relationship Id="rId9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9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jpeg"/><Relationship Id="rId11" Type="http://schemas.openxmlformats.org/officeDocument/2006/relationships/image" Target="../media/image189.png"/><Relationship Id="rId5" Type="http://schemas.openxmlformats.org/officeDocument/2006/relationships/image" Target="../media/image181.png"/><Relationship Id="rId10" Type="http://schemas.openxmlformats.org/officeDocument/2006/relationships/image" Target="../media/image187.png"/><Relationship Id="rId4" Type="http://schemas.openxmlformats.org/officeDocument/2006/relationships/image" Target="../media/image180.png"/><Relationship Id="rId9" Type="http://schemas.openxmlformats.org/officeDocument/2006/relationships/image" Target="../media/image1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1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9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jpeg"/><Relationship Id="rId11" Type="http://schemas.openxmlformats.org/officeDocument/2006/relationships/image" Target="../media/image189.png"/><Relationship Id="rId5" Type="http://schemas.openxmlformats.org/officeDocument/2006/relationships/image" Target="../media/image181.png"/><Relationship Id="rId15" Type="http://schemas.openxmlformats.org/officeDocument/2006/relationships/image" Target="../media/image188.png"/><Relationship Id="rId10" Type="http://schemas.openxmlformats.org/officeDocument/2006/relationships/image" Target="../media/image187.png"/><Relationship Id="rId4" Type="http://schemas.openxmlformats.org/officeDocument/2006/relationships/image" Target="../media/image180.png"/><Relationship Id="rId9" Type="http://schemas.openxmlformats.org/officeDocument/2006/relationships/image" Target="../media/image186.png"/><Relationship Id="rId14" Type="http://schemas.openxmlformats.org/officeDocument/2006/relationships/image" Target="../media/image1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8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4.png"/><Relationship Id="rId18" Type="http://schemas.openxmlformats.org/officeDocument/2006/relationships/image" Target="../media/image217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3.png"/><Relationship Id="rId17" Type="http://schemas.openxmlformats.org/officeDocument/2006/relationships/image" Target="../media/image1970.png"/><Relationship Id="rId2" Type="http://schemas.openxmlformats.org/officeDocument/2006/relationships/image" Target="../media/image204.png"/><Relationship Id="rId16" Type="http://schemas.openxmlformats.org/officeDocument/2006/relationships/image" Target="../media/image19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5" Type="http://schemas.openxmlformats.org/officeDocument/2006/relationships/image" Target="../media/image207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image" Target="../media/image206.png"/><Relationship Id="rId9" Type="http://schemas.openxmlformats.org/officeDocument/2006/relationships/image" Target="../media/image1930.png"/><Relationship Id="rId14" Type="http://schemas.openxmlformats.org/officeDocument/2006/relationships/image" Target="../media/image2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199.png"/><Relationship Id="rId18" Type="http://schemas.openxmlformats.org/officeDocument/2006/relationships/image" Target="../media/image222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3.png"/><Relationship Id="rId17" Type="http://schemas.openxmlformats.org/officeDocument/2006/relationships/image" Target="../media/image221.png"/><Relationship Id="rId2" Type="http://schemas.openxmlformats.org/officeDocument/2006/relationships/image" Target="../media/image218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5" Type="http://schemas.openxmlformats.org/officeDocument/2006/relationships/image" Target="../media/image207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image" Target="../media/image206.png"/><Relationship Id="rId9" Type="http://schemas.openxmlformats.org/officeDocument/2006/relationships/image" Target="../media/image1930.png"/><Relationship Id="rId14" Type="http://schemas.openxmlformats.org/officeDocument/2006/relationships/image" Target="../media/image21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24.png"/><Relationship Id="rId3" Type="http://schemas.openxmlformats.org/officeDocument/2006/relationships/image" Target="../media/image205.png"/><Relationship Id="rId7" Type="http://schemas.openxmlformats.org/officeDocument/2006/relationships/image" Target="../media/image1930.png"/><Relationship Id="rId12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6.png"/><Relationship Id="rId5" Type="http://schemas.openxmlformats.org/officeDocument/2006/relationships/image" Target="../media/image209.png"/><Relationship Id="rId15" Type="http://schemas.openxmlformats.org/officeDocument/2006/relationships/image" Target="../media/image1970.png"/><Relationship Id="rId10" Type="http://schemas.openxmlformats.org/officeDocument/2006/relationships/image" Target="../media/image215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Relationship Id="rId14" Type="http://schemas.openxmlformats.org/officeDocument/2006/relationships/image" Target="../media/image198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24.png"/><Relationship Id="rId18" Type="http://schemas.openxmlformats.org/officeDocument/2006/relationships/image" Target="../media/image227.png"/><Relationship Id="rId3" Type="http://schemas.openxmlformats.org/officeDocument/2006/relationships/image" Target="../media/image205.png"/><Relationship Id="rId21" Type="http://schemas.openxmlformats.org/officeDocument/2006/relationships/image" Target="../media/image230.png"/><Relationship Id="rId7" Type="http://schemas.openxmlformats.org/officeDocument/2006/relationships/image" Target="../media/image1930.png"/><Relationship Id="rId12" Type="http://schemas.openxmlformats.org/officeDocument/2006/relationships/image" Target="../media/image223.png"/><Relationship Id="rId17" Type="http://schemas.openxmlformats.org/officeDocument/2006/relationships/image" Target="../media/image226.png"/><Relationship Id="rId2" Type="http://schemas.openxmlformats.org/officeDocument/2006/relationships/image" Target="../media/image218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6.png"/><Relationship Id="rId5" Type="http://schemas.openxmlformats.org/officeDocument/2006/relationships/image" Target="../media/image209.png"/><Relationship Id="rId15" Type="http://schemas.openxmlformats.org/officeDocument/2006/relationships/image" Target="../media/image1970.png"/><Relationship Id="rId10" Type="http://schemas.openxmlformats.org/officeDocument/2006/relationships/image" Target="../media/image215.png"/><Relationship Id="rId19" Type="http://schemas.openxmlformats.org/officeDocument/2006/relationships/image" Target="../media/image228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Relationship Id="rId14" Type="http://schemas.openxmlformats.org/officeDocument/2006/relationships/image" Target="../media/image1980.png"/><Relationship Id="rId22" Type="http://schemas.openxmlformats.org/officeDocument/2006/relationships/image" Target="../media/image20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24.png"/><Relationship Id="rId18" Type="http://schemas.openxmlformats.org/officeDocument/2006/relationships/image" Target="../media/image227.png"/><Relationship Id="rId26" Type="http://schemas.openxmlformats.org/officeDocument/2006/relationships/image" Target="../media/image217.png"/><Relationship Id="rId3" Type="http://schemas.openxmlformats.org/officeDocument/2006/relationships/image" Target="../media/image205.png"/><Relationship Id="rId21" Type="http://schemas.openxmlformats.org/officeDocument/2006/relationships/image" Target="../media/image230.png"/><Relationship Id="rId7" Type="http://schemas.openxmlformats.org/officeDocument/2006/relationships/image" Target="../media/image1930.png"/><Relationship Id="rId12" Type="http://schemas.openxmlformats.org/officeDocument/2006/relationships/image" Target="../media/image223.png"/><Relationship Id="rId17" Type="http://schemas.openxmlformats.org/officeDocument/2006/relationships/image" Target="../media/image226.png"/><Relationship Id="rId25" Type="http://schemas.openxmlformats.org/officeDocument/2006/relationships/image" Target="../media/image233.png"/><Relationship Id="rId2" Type="http://schemas.openxmlformats.org/officeDocument/2006/relationships/image" Target="../media/image218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6.png"/><Relationship Id="rId24" Type="http://schemas.openxmlformats.org/officeDocument/2006/relationships/image" Target="../media/image232.png"/><Relationship Id="rId5" Type="http://schemas.openxmlformats.org/officeDocument/2006/relationships/image" Target="../media/image209.png"/><Relationship Id="rId15" Type="http://schemas.openxmlformats.org/officeDocument/2006/relationships/image" Target="../media/image1970.png"/><Relationship Id="rId23" Type="http://schemas.openxmlformats.org/officeDocument/2006/relationships/image" Target="../media/image231.png"/><Relationship Id="rId28" Type="http://schemas.openxmlformats.org/officeDocument/2006/relationships/image" Target="../media/image235.png"/><Relationship Id="rId10" Type="http://schemas.openxmlformats.org/officeDocument/2006/relationships/image" Target="../media/image215.png"/><Relationship Id="rId19" Type="http://schemas.openxmlformats.org/officeDocument/2006/relationships/image" Target="../media/image228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Relationship Id="rId14" Type="http://schemas.openxmlformats.org/officeDocument/2006/relationships/image" Target="../media/image1980.png"/><Relationship Id="rId22" Type="http://schemas.openxmlformats.org/officeDocument/2006/relationships/image" Target="../media/image200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38.png"/><Relationship Id="rId18" Type="http://schemas.openxmlformats.org/officeDocument/2006/relationships/image" Target="../media/image227.png"/><Relationship Id="rId26" Type="http://schemas.openxmlformats.org/officeDocument/2006/relationships/image" Target="../media/image240.png"/><Relationship Id="rId3" Type="http://schemas.openxmlformats.org/officeDocument/2006/relationships/image" Target="../media/image205.png"/><Relationship Id="rId21" Type="http://schemas.openxmlformats.org/officeDocument/2006/relationships/image" Target="../media/image230.png"/><Relationship Id="rId7" Type="http://schemas.openxmlformats.org/officeDocument/2006/relationships/image" Target="../media/image1930.png"/><Relationship Id="rId12" Type="http://schemas.openxmlformats.org/officeDocument/2006/relationships/image" Target="../media/image223.png"/><Relationship Id="rId17" Type="http://schemas.openxmlformats.org/officeDocument/2006/relationships/image" Target="../media/image226.png"/><Relationship Id="rId25" Type="http://schemas.openxmlformats.org/officeDocument/2006/relationships/image" Target="../media/image239.png"/><Relationship Id="rId2" Type="http://schemas.openxmlformats.org/officeDocument/2006/relationships/image" Target="../media/image218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6.png"/><Relationship Id="rId24" Type="http://schemas.openxmlformats.org/officeDocument/2006/relationships/image" Target="../media/image217.png"/><Relationship Id="rId5" Type="http://schemas.openxmlformats.org/officeDocument/2006/relationships/image" Target="../media/image209.png"/><Relationship Id="rId15" Type="http://schemas.openxmlformats.org/officeDocument/2006/relationships/image" Target="../media/image1970.png"/><Relationship Id="rId23" Type="http://schemas.openxmlformats.org/officeDocument/2006/relationships/image" Target="../media/image232.png"/><Relationship Id="rId28" Type="http://schemas.openxmlformats.org/officeDocument/2006/relationships/image" Target="../media/image241.png"/><Relationship Id="rId10" Type="http://schemas.openxmlformats.org/officeDocument/2006/relationships/image" Target="../media/image215.png"/><Relationship Id="rId19" Type="http://schemas.openxmlformats.org/officeDocument/2006/relationships/image" Target="../media/image228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Relationship Id="rId14" Type="http://schemas.openxmlformats.org/officeDocument/2006/relationships/image" Target="../media/image1980.png"/><Relationship Id="rId22" Type="http://schemas.openxmlformats.org/officeDocument/2006/relationships/image" Target="../media/image200.png"/><Relationship Id="rId27" Type="http://schemas.openxmlformats.org/officeDocument/2006/relationships/image" Target="../media/image17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1970.png"/><Relationship Id="rId18" Type="http://schemas.openxmlformats.org/officeDocument/2006/relationships/image" Target="../media/image255.png"/><Relationship Id="rId26" Type="http://schemas.openxmlformats.org/officeDocument/2006/relationships/image" Target="../media/image241.png"/><Relationship Id="rId3" Type="http://schemas.openxmlformats.org/officeDocument/2006/relationships/image" Target="../media/image243.png"/><Relationship Id="rId21" Type="http://schemas.openxmlformats.org/officeDocument/2006/relationships/image" Target="../media/image258.png"/><Relationship Id="rId7" Type="http://schemas.openxmlformats.org/officeDocument/2006/relationships/image" Target="../media/image247.png"/><Relationship Id="rId12" Type="http://schemas.openxmlformats.org/officeDocument/2006/relationships/image" Target="../media/image1980.png"/><Relationship Id="rId17" Type="http://schemas.openxmlformats.org/officeDocument/2006/relationships/image" Target="../media/image254.png"/><Relationship Id="rId25" Type="http://schemas.openxmlformats.org/officeDocument/2006/relationships/image" Target="../media/image176.jpeg"/><Relationship Id="rId2" Type="http://schemas.openxmlformats.org/officeDocument/2006/relationships/image" Target="../media/image242.png"/><Relationship Id="rId16" Type="http://schemas.openxmlformats.org/officeDocument/2006/relationships/image" Target="../media/image253.png"/><Relationship Id="rId20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11" Type="http://schemas.openxmlformats.org/officeDocument/2006/relationships/image" Target="../media/image250.png"/><Relationship Id="rId24" Type="http://schemas.openxmlformats.org/officeDocument/2006/relationships/image" Target="../media/image261.png"/><Relationship Id="rId5" Type="http://schemas.openxmlformats.org/officeDocument/2006/relationships/image" Target="../media/image245.png"/><Relationship Id="rId15" Type="http://schemas.openxmlformats.org/officeDocument/2006/relationships/image" Target="../media/image252.png"/><Relationship Id="rId23" Type="http://schemas.openxmlformats.org/officeDocument/2006/relationships/image" Target="../media/image260.png"/><Relationship Id="rId10" Type="http://schemas.openxmlformats.org/officeDocument/2006/relationships/image" Target="../media/image223.png"/><Relationship Id="rId19" Type="http://schemas.openxmlformats.org/officeDocument/2006/relationships/image" Target="../media/image256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1.png"/><Relationship Id="rId22" Type="http://schemas.openxmlformats.org/officeDocument/2006/relationships/image" Target="../media/image259.png"/><Relationship Id="rId27" Type="http://schemas.openxmlformats.org/officeDocument/2006/relationships/image" Target="../media/image26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26" Type="http://schemas.openxmlformats.org/officeDocument/2006/relationships/image" Target="../media/image281.png"/><Relationship Id="rId3" Type="http://schemas.openxmlformats.org/officeDocument/2006/relationships/image" Target="../media/image201.png"/><Relationship Id="rId21" Type="http://schemas.openxmlformats.org/officeDocument/2006/relationships/image" Target="../media/image277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5" Type="http://schemas.openxmlformats.org/officeDocument/2006/relationships/image" Target="../media/image176.jpeg"/><Relationship Id="rId2" Type="http://schemas.openxmlformats.org/officeDocument/2006/relationships/image" Target="../media/image1990.png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29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267.png"/><Relationship Id="rId24" Type="http://schemas.openxmlformats.org/officeDocument/2006/relationships/image" Target="../media/image280.png"/><Relationship Id="rId5" Type="http://schemas.openxmlformats.org/officeDocument/2006/relationships/image" Target="../media/image203.png"/><Relationship Id="rId15" Type="http://schemas.openxmlformats.org/officeDocument/2006/relationships/image" Target="../media/image271.png"/><Relationship Id="rId23" Type="http://schemas.openxmlformats.org/officeDocument/2006/relationships/image" Target="../media/image279.png"/><Relationship Id="rId28" Type="http://schemas.openxmlformats.org/officeDocument/2006/relationships/image" Target="../media/image283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31" Type="http://schemas.openxmlformats.org/officeDocument/2006/relationships/image" Target="../media/image286.png"/><Relationship Id="rId4" Type="http://schemas.openxmlformats.org/officeDocument/2006/relationships/image" Target="../media/image202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Relationship Id="rId27" Type="http://schemas.openxmlformats.org/officeDocument/2006/relationships/image" Target="../media/image282.png"/><Relationship Id="rId30" Type="http://schemas.openxmlformats.org/officeDocument/2006/relationships/image" Target="../media/image285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26" Type="http://schemas.openxmlformats.org/officeDocument/2006/relationships/image" Target="../media/image281.png"/><Relationship Id="rId3" Type="http://schemas.openxmlformats.org/officeDocument/2006/relationships/image" Target="../media/image201.png"/><Relationship Id="rId21" Type="http://schemas.openxmlformats.org/officeDocument/2006/relationships/image" Target="../media/image277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5" Type="http://schemas.openxmlformats.org/officeDocument/2006/relationships/image" Target="../media/image176.jpeg"/><Relationship Id="rId33" Type="http://schemas.openxmlformats.org/officeDocument/2006/relationships/image" Target="../media/image288.png"/><Relationship Id="rId2" Type="http://schemas.openxmlformats.org/officeDocument/2006/relationships/image" Target="../media/image1990.png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29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267.png"/><Relationship Id="rId24" Type="http://schemas.openxmlformats.org/officeDocument/2006/relationships/image" Target="../media/image280.png"/><Relationship Id="rId32" Type="http://schemas.openxmlformats.org/officeDocument/2006/relationships/image" Target="../media/image287.png"/><Relationship Id="rId5" Type="http://schemas.openxmlformats.org/officeDocument/2006/relationships/image" Target="../media/image203.png"/><Relationship Id="rId15" Type="http://schemas.openxmlformats.org/officeDocument/2006/relationships/image" Target="../media/image271.png"/><Relationship Id="rId23" Type="http://schemas.openxmlformats.org/officeDocument/2006/relationships/image" Target="../media/image279.png"/><Relationship Id="rId28" Type="http://schemas.openxmlformats.org/officeDocument/2006/relationships/image" Target="../media/image283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31" Type="http://schemas.openxmlformats.org/officeDocument/2006/relationships/image" Target="../media/image286.png"/><Relationship Id="rId4" Type="http://schemas.openxmlformats.org/officeDocument/2006/relationships/image" Target="../media/image202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Relationship Id="rId27" Type="http://schemas.openxmlformats.org/officeDocument/2006/relationships/image" Target="../media/image282.png"/><Relationship Id="rId30" Type="http://schemas.openxmlformats.org/officeDocument/2006/relationships/image" Target="../media/image285.png"/><Relationship Id="rId8" Type="http://schemas.openxmlformats.org/officeDocument/2006/relationships/image" Target="../media/image26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13" Type="http://schemas.openxmlformats.org/officeDocument/2006/relationships/image" Target="../media/image228.png"/><Relationship Id="rId18" Type="http://schemas.openxmlformats.org/officeDocument/2006/relationships/image" Target="../media/image2740.png"/><Relationship Id="rId3" Type="http://schemas.openxmlformats.org/officeDocument/2006/relationships/image" Target="../media/image211.png"/><Relationship Id="rId7" Type="http://schemas.openxmlformats.org/officeDocument/2006/relationships/image" Target="../media/image1980.png"/><Relationship Id="rId12" Type="http://schemas.openxmlformats.org/officeDocument/2006/relationships/image" Target="../media/image217.png"/><Relationship Id="rId17" Type="http://schemas.openxmlformats.org/officeDocument/2006/relationships/image" Target="../media/image2730.png"/><Relationship Id="rId2" Type="http://schemas.openxmlformats.org/officeDocument/2006/relationships/image" Target="../media/image1930.png"/><Relationship Id="rId16" Type="http://schemas.openxmlformats.org/officeDocument/2006/relationships/image" Target="../media/image2720.png"/><Relationship Id="rId20" Type="http://schemas.openxmlformats.org/officeDocument/2006/relationships/image" Target="../media/image2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0.png"/><Relationship Id="rId11" Type="http://schemas.openxmlformats.org/officeDocument/2006/relationships/image" Target="../media/image2020.png"/><Relationship Id="rId5" Type="http://schemas.openxmlformats.org/officeDocument/2006/relationships/image" Target="../media/image226.png"/><Relationship Id="rId15" Type="http://schemas.openxmlformats.org/officeDocument/2006/relationships/image" Target="../media/image2710.png"/><Relationship Id="rId10" Type="http://schemas.openxmlformats.org/officeDocument/2006/relationships/image" Target="../media/image2700.png"/><Relationship Id="rId19" Type="http://schemas.openxmlformats.org/officeDocument/2006/relationships/image" Target="../media/image2750.png"/><Relationship Id="rId4" Type="http://schemas.openxmlformats.org/officeDocument/2006/relationships/image" Target="../media/image225.png"/><Relationship Id="rId9" Type="http://schemas.openxmlformats.org/officeDocument/2006/relationships/image" Target="../media/image200.png"/><Relationship Id="rId14" Type="http://schemas.openxmlformats.org/officeDocument/2006/relationships/image" Target="../media/image229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80.png"/><Relationship Id="rId18" Type="http://schemas.openxmlformats.org/officeDocument/2006/relationships/image" Target="../media/image254.png"/><Relationship Id="rId26" Type="http://schemas.openxmlformats.org/officeDocument/2006/relationships/image" Target="../media/image176.jpeg"/><Relationship Id="rId21" Type="http://schemas.openxmlformats.org/officeDocument/2006/relationships/image" Target="../media/image257.png"/><Relationship Id="rId34" Type="http://schemas.openxmlformats.org/officeDocument/2006/relationships/image" Target="../media/image2680.png"/><Relationship Id="rId7" Type="http://schemas.openxmlformats.org/officeDocument/2006/relationships/image" Target="../media/image246.png"/><Relationship Id="rId12" Type="http://schemas.openxmlformats.org/officeDocument/2006/relationships/image" Target="../media/image250.png"/><Relationship Id="rId17" Type="http://schemas.openxmlformats.org/officeDocument/2006/relationships/image" Target="../media/image253.png"/><Relationship Id="rId25" Type="http://schemas.openxmlformats.org/officeDocument/2006/relationships/image" Target="../media/image2810.png"/><Relationship Id="rId33" Type="http://schemas.openxmlformats.org/officeDocument/2006/relationships/image" Target="../media/image28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2.png"/><Relationship Id="rId20" Type="http://schemas.openxmlformats.org/officeDocument/2006/relationships/image" Target="../media/image256.png"/><Relationship Id="rId29" Type="http://schemas.openxmlformats.org/officeDocument/2006/relationships/image" Target="../media/image26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800.png"/><Relationship Id="rId24" Type="http://schemas.openxmlformats.org/officeDocument/2006/relationships/image" Target="../media/image260.png"/><Relationship Id="rId32" Type="http://schemas.openxmlformats.org/officeDocument/2006/relationships/image" Target="../media/image2840.png"/><Relationship Id="rId37" Type="http://schemas.openxmlformats.org/officeDocument/2006/relationships/image" Target="../media/image2880.png"/><Relationship Id="rId5" Type="http://schemas.openxmlformats.org/officeDocument/2006/relationships/image" Target="../media/image244.png"/><Relationship Id="rId15" Type="http://schemas.openxmlformats.org/officeDocument/2006/relationships/image" Target="../media/image251.png"/><Relationship Id="rId23" Type="http://schemas.openxmlformats.org/officeDocument/2006/relationships/image" Target="../media/image259.png"/><Relationship Id="rId28" Type="http://schemas.openxmlformats.org/officeDocument/2006/relationships/image" Target="../media/image2820.png"/><Relationship Id="rId36" Type="http://schemas.openxmlformats.org/officeDocument/2006/relationships/image" Target="../media/image2870.png"/><Relationship Id="rId10" Type="http://schemas.openxmlformats.org/officeDocument/2006/relationships/image" Target="../media/image2790.png"/><Relationship Id="rId19" Type="http://schemas.openxmlformats.org/officeDocument/2006/relationships/image" Target="../media/image255.png"/><Relationship Id="rId31" Type="http://schemas.openxmlformats.org/officeDocument/2006/relationships/image" Target="../media/image2830.png"/><Relationship Id="rId4" Type="http://schemas.openxmlformats.org/officeDocument/2006/relationships/image" Target="../media/image243.png"/><Relationship Id="rId9" Type="http://schemas.openxmlformats.org/officeDocument/2006/relationships/image" Target="../media/image2780.png"/><Relationship Id="rId14" Type="http://schemas.openxmlformats.org/officeDocument/2006/relationships/image" Target="../media/image1970.png"/><Relationship Id="rId22" Type="http://schemas.openxmlformats.org/officeDocument/2006/relationships/image" Target="../media/image258.png"/><Relationship Id="rId27" Type="http://schemas.openxmlformats.org/officeDocument/2006/relationships/image" Target="../media/image241.png"/><Relationship Id="rId30" Type="http://schemas.openxmlformats.org/officeDocument/2006/relationships/image" Target="../media/image2640.png"/><Relationship Id="rId35" Type="http://schemas.openxmlformats.org/officeDocument/2006/relationships/image" Target="../media/image2860.png"/><Relationship Id="rId8" Type="http://schemas.openxmlformats.org/officeDocument/2006/relationships/image" Target="../media/image247.png"/><Relationship Id="rId3" Type="http://schemas.openxmlformats.org/officeDocument/2006/relationships/image" Target="../media/image1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7" Type="http://schemas.openxmlformats.org/officeDocument/2006/relationships/image" Target="../media/image291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2.png"/><Relationship Id="rId4" Type="http://schemas.openxmlformats.org/officeDocument/2006/relationships/image" Target="../media/image29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0.png"/><Relationship Id="rId2" Type="http://schemas.openxmlformats.org/officeDocument/2006/relationships/image" Target="../media/image182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7" Type="http://schemas.openxmlformats.org/officeDocument/2006/relationships/image" Target="../media/image300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740.png"/><Relationship Id="rId7" Type="http://schemas.openxmlformats.org/officeDocument/2006/relationships/image" Target="../media/image300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3" Type="http://schemas.openxmlformats.org/officeDocument/2006/relationships/image" Target="../media/image3020.png"/><Relationship Id="rId7" Type="http://schemas.openxmlformats.org/officeDocument/2006/relationships/image" Target="../media/image312.png"/><Relationship Id="rId12" Type="http://schemas.openxmlformats.org/officeDocument/2006/relationships/image" Target="../media/image32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09.png"/><Relationship Id="rId9" Type="http://schemas.openxmlformats.org/officeDocument/2006/relationships/image" Target="../media/image31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0.png"/><Relationship Id="rId5" Type="http://schemas.openxmlformats.org/officeDocument/2006/relationships/image" Target="../media/image3230.png"/><Relationship Id="rId4" Type="http://schemas.openxmlformats.org/officeDocument/2006/relationships/image" Target="../media/image33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6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7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4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928628" y="0"/>
            <a:ext cx="12731668" cy="11025625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14949" r="-14949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8" name="Freeform 8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9" name="Group 9"/>
          <p:cNvGrpSpPr/>
          <p:nvPr/>
        </p:nvGrpSpPr>
        <p:grpSpPr>
          <a:xfrm rot="-2980265">
            <a:off x="12575727" y="6310544"/>
            <a:ext cx="9367147" cy="4476957"/>
            <a:chOff x="0" y="0"/>
            <a:chExt cx="2467067" cy="11791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67067" cy="1179116"/>
            </a:xfrm>
            <a:custGeom>
              <a:avLst/>
              <a:gdLst/>
              <a:ahLst/>
              <a:cxnLst/>
              <a:rect l="l" t="t" r="r" b="b"/>
              <a:pathLst>
                <a:path w="2467067" h="1179116">
                  <a:moveTo>
                    <a:pt x="0" y="0"/>
                  </a:moveTo>
                  <a:lnTo>
                    <a:pt x="2467067" y="0"/>
                  </a:lnTo>
                  <a:lnTo>
                    <a:pt x="2467067" y="1179116"/>
                  </a:lnTo>
                  <a:lnTo>
                    <a:pt x="0" y="1179116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 rot="-2980265">
            <a:off x="10479269" y="7275166"/>
            <a:ext cx="11992710" cy="454371"/>
            <a:chOff x="0" y="0"/>
            <a:chExt cx="3158574" cy="1196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58574" cy="119670"/>
            </a:xfrm>
            <a:custGeom>
              <a:avLst/>
              <a:gdLst/>
              <a:ahLst/>
              <a:cxnLst/>
              <a:rect l="l" t="t" r="r" b="b"/>
              <a:pathLst>
                <a:path w="3158574" h="119670">
                  <a:moveTo>
                    <a:pt x="0" y="0"/>
                  </a:moveTo>
                  <a:lnTo>
                    <a:pt x="3158574" y="0"/>
                  </a:lnTo>
                  <a:lnTo>
                    <a:pt x="3158574" y="119670"/>
                  </a:lnTo>
                  <a:lnTo>
                    <a:pt x="0" y="119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63429" y="908430"/>
            <a:ext cx="593015" cy="5930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946505" y="908430"/>
            <a:ext cx="593015" cy="5930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29581" y="908430"/>
            <a:ext cx="593015" cy="5930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24" name="Freeform 24"/>
          <p:cNvSpPr/>
          <p:nvPr/>
        </p:nvSpPr>
        <p:spPr>
          <a:xfrm>
            <a:off x="8512848" y="1501445"/>
            <a:ext cx="1097221" cy="1102707"/>
          </a:xfrm>
          <a:custGeom>
            <a:avLst/>
            <a:gdLst/>
            <a:ahLst/>
            <a:cxnLst/>
            <a:rect l="l" t="t" r="r" b="b"/>
            <a:pathLst>
              <a:path w="1097221" h="1102707">
                <a:moveTo>
                  <a:pt x="0" y="0"/>
                </a:moveTo>
                <a:lnTo>
                  <a:pt x="1097221" y="0"/>
                </a:lnTo>
                <a:lnTo>
                  <a:pt x="1097221" y="1102708"/>
                </a:lnTo>
                <a:lnTo>
                  <a:pt x="0" y="110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5" name="TextBox 25"/>
          <p:cNvSpPr txBox="1"/>
          <p:nvPr/>
        </p:nvSpPr>
        <p:spPr>
          <a:xfrm>
            <a:off x="5683733" y="3109505"/>
            <a:ext cx="6755450" cy="120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7107" dirty="0">
                <a:solidFill>
                  <a:srgbClr val="000000"/>
                </a:solidFill>
                <a:latin typeface="Eczar Semi-Bold"/>
              </a:rPr>
              <a:t>PRESENTASI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28064" y="4169622"/>
            <a:ext cx="13631872" cy="19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1"/>
              </a:lnSpc>
            </a:pPr>
            <a:r>
              <a:rPr lang="en-US" sz="10665" dirty="0">
                <a:solidFill>
                  <a:srgbClr val="000000"/>
                </a:solidFill>
                <a:latin typeface="Eczar Semi-Bold"/>
              </a:rPr>
              <a:t>HASIL SKRIPSI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03040" y="6403771"/>
            <a:ext cx="4516838" cy="109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482" dirty="0">
                <a:solidFill>
                  <a:srgbClr val="000000"/>
                </a:solidFill>
                <a:latin typeface="Alice"/>
              </a:rPr>
              <a:t>Abdi Negara Guci</a:t>
            </a:r>
          </a:p>
          <a:p>
            <a:pPr algn="ctr">
              <a:lnSpc>
                <a:spcPts val="4317"/>
              </a:lnSpc>
            </a:pPr>
            <a:r>
              <a:rPr lang="en-US" sz="3482" dirty="0">
                <a:solidFill>
                  <a:srgbClr val="000000"/>
                </a:solidFill>
                <a:latin typeface="Alice"/>
              </a:rPr>
              <a:t>( 205090401111033 )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03040" y="273642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 dirty="0">
                <a:solidFill>
                  <a:srgbClr val="000000"/>
                </a:solidFill>
                <a:latin typeface="Open Sans"/>
              </a:rPr>
              <a:t>Universitas </a:t>
            </a:r>
            <a:r>
              <a:rPr lang="en-US" sz="2383" dirty="0" err="1">
                <a:solidFill>
                  <a:srgbClr val="000000"/>
                </a:solidFill>
                <a:latin typeface="Open Sans"/>
              </a:rPr>
              <a:t>Brawijaya</a:t>
            </a:r>
            <a:endParaRPr lang="en-US" sz="2383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9031286" y="5053305"/>
            <a:ext cx="2051158" cy="205115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93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144000" y="5317783"/>
            <a:ext cx="1825730" cy="1522203"/>
          </a:xfrm>
          <a:custGeom>
            <a:avLst/>
            <a:gdLst/>
            <a:ahLst/>
            <a:cxnLst/>
            <a:rect l="l" t="t" r="r" b="b"/>
            <a:pathLst>
              <a:path w="1825730" h="1522203">
                <a:moveTo>
                  <a:pt x="0" y="0"/>
                </a:moveTo>
                <a:lnTo>
                  <a:pt x="1825730" y="0"/>
                </a:lnTo>
                <a:lnTo>
                  <a:pt x="1825730" y="1522203"/>
                </a:lnTo>
                <a:lnTo>
                  <a:pt x="0" y="152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5" name="Group 15"/>
          <p:cNvGrpSpPr/>
          <p:nvPr/>
        </p:nvGrpSpPr>
        <p:grpSpPr>
          <a:xfrm>
            <a:off x="13175053" y="2323572"/>
            <a:ext cx="2203527" cy="2184039"/>
            <a:chOff x="0" y="0"/>
            <a:chExt cx="580353" cy="5752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0353" cy="575220"/>
            </a:xfrm>
            <a:custGeom>
              <a:avLst/>
              <a:gdLst/>
              <a:ahLst/>
              <a:cxnLst/>
              <a:rect l="l" t="t" r="r" b="b"/>
              <a:pathLst>
                <a:path w="580353" h="575220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29546"/>
                  </a:lnTo>
                  <a:cubicBezTo>
                    <a:pt x="580353" y="554771"/>
                    <a:pt x="559904" y="575220"/>
                    <a:pt x="534678" y="575220"/>
                  </a:cubicBezTo>
                  <a:lnTo>
                    <a:pt x="45674" y="575220"/>
                  </a:lnTo>
                  <a:cubicBezTo>
                    <a:pt x="20449" y="575220"/>
                    <a:pt x="0" y="554771"/>
                    <a:pt x="0" y="529546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434659" y="4842001"/>
            <a:ext cx="2020552" cy="1924158"/>
            <a:chOff x="0" y="0"/>
            <a:chExt cx="532162" cy="5067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2162" cy="506774"/>
            </a:xfrm>
            <a:custGeom>
              <a:avLst/>
              <a:gdLst/>
              <a:ahLst/>
              <a:cxnLst/>
              <a:rect l="l" t="t" r="r" b="b"/>
              <a:pathLst>
                <a:path w="532162" h="506774">
                  <a:moveTo>
                    <a:pt x="49811" y="0"/>
                  </a:moveTo>
                  <a:lnTo>
                    <a:pt x="482351" y="0"/>
                  </a:lnTo>
                  <a:cubicBezTo>
                    <a:pt x="495562" y="0"/>
                    <a:pt x="508231" y="5248"/>
                    <a:pt x="517573" y="14589"/>
                  </a:cubicBezTo>
                  <a:cubicBezTo>
                    <a:pt x="526914" y="23930"/>
                    <a:pt x="532162" y="36600"/>
                    <a:pt x="532162" y="49811"/>
                  </a:cubicBezTo>
                  <a:lnTo>
                    <a:pt x="532162" y="456964"/>
                  </a:lnTo>
                  <a:cubicBezTo>
                    <a:pt x="532162" y="470174"/>
                    <a:pt x="526914" y="482844"/>
                    <a:pt x="517573" y="492185"/>
                  </a:cubicBezTo>
                  <a:cubicBezTo>
                    <a:pt x="508231" y="501526"/>
                    <a:pt x="495562" y="506774"/>
                    <a:pt x="482351" y="506774"/>
                  </a:cubicBezTo>
                  <a:lnTo>
                    <a:pt x="49811" y="506774"/>
                  </a:lnTo>
                  <a:cubicBezTo>
                    <a:pt x="36600" y="506774"/>
                    <a:pt x="23930" y="501526"/>
                    <a:pt x="14589" y="492185"/>
                  </a:cubicBezTo>
                  <a:cubicBezTo>
                    <a:pt x="5248" y="482844"/>
                    <a:pt x="0" y="470174"/>
                    <a:pt x="0" y="456964"/>
                  </a:cubicBezTo>
                  <a:lnTo>
                    <a:pt x="0" y="49811"/>
                  </a:lnTo>
                  <a:cubicBezTo>
                    <a:pt x="0" y="36600"/>
                    <a:pt x="5248" y="23930"/>
                    <a:pt x="14589" y="14589"/>
                  </a:cubicBezTo>
                  <a:cubicBezTo>
                    <a:pt x="23930" y="5248"/>
                    <a:pt x="36600" y="0"/>
                    <a:pt x="49811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045535" y="1744482"/>
            <a:ext cx="2203527" cy="2184039"/>
            <a:chOff x="0" y="0"/>
            <a:chExt cx="580353" cy="5752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0353" cy="575220"/>
            </a:xfrm>
            <a:custGeom>
              <a:avLst/>
              <a:gdLst/>
              <a:ahLst/>
              <a:cxnLst/>
              <a:rect l="l" t="t" r="r" b="b"/>
              <a:pathLst>
                <a:path w="580353" h="575220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29546"/>
                  </a:lnTo>
                  <a:cubicBezTo>
                    <a:pt x="580353" y="554771"/>
                    <a:pt x="559904" y="575220"/>
                    <a:pt x="534678" y="575220"/>
                  </a:cubicBezTo>
                  <a:lnTo>
                    <a:pt x="45674" y="575220"/>
                  </a:lnTo>
                  <a:cubicBezTo>
                    <a:pt x="20449" y="575220"/>
                    <a:pt x="0" y="554771"/>
                    <a:pt x="0" y="529546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143455" y="1842836"/>
            <a:ext cx="2030395" cy="1969424"/>
          </a:xfrm>
          <a:custGeom>
            <a:avLst/>
            <a:gdLst/>
            <a:ahLst/>
            <a:cxnLst/>
            <a:rect l="l" t="t" r="r" b="b"/>
            <a:pathLst>
              <a:path w="2030395" h="1969424">
                <a:moveTo>
                  <a:pt x="0" y="0"/>
                </a:moveTo>
                <a:lnTo>
                  <a:pt x="2030395" y="0"/>
                </a:lnTo>
                <a:lnTo>
                  <a:pt x="2030395" y="1969424"/>
                </a:lnTo>
                <a:lnTo>
                  <a:pt x="0" y="1969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247" b="-324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3288900" y="2421000"/>
            <a:ext cx="1996624" cy="1976040"/>
          </a:xfrm>
          <a:custGeom>
            <a:avLst/>
            <a:gdLst/>
            <a:ahLst/>
            <a:cxnLst/>
            <a:rect l="l" t="t" r="r" b="b"/>
            <a:pathLst>
              <a:path w="1996624" h="1976040">
                <a:moveTo>
                  <a:pt x="0" y="0"/>
                </a:moveTo>
                <a:lnTo>
                  <a:pt x="1996624" y="0"/>
                </a:lnTo>
                <a:lnTo>
                  <a:pt x="1996624" y="1976040"/>
                </a:lnTo>
                <a:lnTo>
                  <a:pt x="0" y="1976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4544339" y="4927970"/>
            <a:ext cx="1801192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2" y="0"/>
                </a:lnTo>
                <a:lnTo>
                  <a:pt x="1801192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7" name="Group 27"/>
          <p:cNvGrpSpPr/>
          <p:nvPr/>
        </p:nvGrpSpPr>
        <p:grpSpPr>
          <a:xfrm>
            <a:off x="8799617" y="1296786"/>
            <a:ext cx="2203527" cy="2248428"/>
            <a:chOff x="0" y="0"/>
            <a:chExt cx="580353" cy="5921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0353" cy="592179"/>
            </a:xfrm>
            <a:custGeom>
              <a:avLst/>
              <a:gdLst/>
              <a:ahLst/>
              <a:cxnLst/>
              <a:rect l="l" t="t" r="r" b="b"/>
              <a:pathLst>
                <a:path w="580353" h="592179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46504"/>
                  </a:lnTo>
                  <a:cubicBezTo>
                    <a:pt x="580353" y="571729"/>
                    <a:pt x="559904" y="592179"/>
                    <a:pt x="534678" y="592179"/>
                  </a:cubicBezTo>
                  <a:lnTo>
                    <a:pt x="45674" y="592179"/>
                  </a:lnTo>
                  <a:cubicBezTo>
                    <a:pt x="20449" y="592179"/>
                    <a:pt x="0" y="571729"/>
                    <a:pt x="0" y="546504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8926245" y="1432480"/>
            <a:ext cx="1950271" cy="1983112"/>
          </a:xfrm>
          <a:custGeom>
            <a:avLst/>
            <a:gdLst/>
            <a:ahLst/>
            <a:cxnLst/>
            <a:rect l="l" t="t" r="r" b="b"/>
            <a:pathLst>
              <a:path w="1950271" h="1983112">
                <a:moveTo>
                  <a:pt x="0" y="0"/>
                </a:moveTo>
                <a:lnTo>
                  <a:pt x="1950271" y="0"/>
                </a:lnTo>
                <a:lnTo>
                  <a:pt x="1950271" y="1983111"/>
                </a:lnTo>
                <a:lnTo>
                  <a:pt x="0" y="19831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390" t="-1751" b="-1751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1" name="Group 31"/>
          <p:cNvGrpSpPr/>
          <p:nvPr/>
        </p:nvGrpSpPr>
        <p:grpSpPr>
          <a:xfrm>
            <a:off x="14632799" y="5250561"/>
            <a:ext cx="2203527" cy="2248428"/>
            <a:chOff x="0" y="0"/>
            <a:chExt cx="580353" cy="59217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0353" cy="592179"/>
            </a:xfrm>
            <a:custGeom>
              <a:avLst/>
              <a:gdLst/>
              <a:ahLst/>
              <a:cxnLst/>
              <a:rect l="l" t="t" r="r" b="b"/>
              <a:pathLst>
                <a:path w="580353" h="592179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46504"/>
                  </a:lnTo>
                  <a:cubicBezTo>
                    <a:pt x="580353" y="571729"/>
                    <a:pt x="559904" y="592179"/>
                    <a:pt x="534678" y="592179"/>
                  </a:cubicBezTo>
                  <a:lnTo>
                    <a:pt x="45674" y="592179"/>
                  </a:lnTo>
                  <a:cubicBezTo>
                    <a:pt x="20449" y="592179"/>
                    <a:pt x="0" y="571729"/>
                    <a:pt x="0" y="546504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4740107" y="5408008"/>
            <a:ext cx="1988910" cy="1967524"/>
          </a:xfrm>
          <a:custGeom>
            <a:avLst/>
            <a:gdLst/>
            <a:ahLst/>
            <a:cxnLst/>
            <a:rect l="l" t="t" r="r" b="b"/>
            <a:pathLst>
              <a:path w="1988910" h="1967524">
                <a:moveTo>
                  <a:pt x="0" y="0"/>
                </a:moveTo>
                <a:lnTo>
                  <a:pt x="1988910" y="0"/>
                </a:lnTo>
                <a:lnTo>
                  <a:pt x="1988910" y="1967525"/>
                </a:lnTo>
                <a:lnTo>
                  <a:pt x="0" y="1967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5" name="Group 35"/>
          <p:cNvGrpSpPr/>
          <p:nvPr/>
        </p:nvGrpSpPr>
        <p:grpSpPr>
          <a:xfrm>
            <a:off x="5905528" y="7671126"/>
            <a:ext cx="2203527" cy="2248428"/>
            <a:chOff x="0" y="0"/>
            <a:chExt cx="580353" cy="5921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80353" cy="592179"/>
            </a:xfrm>
            <a:custGeom>
              <a:avLst/>
              <a:gdLst/>
              <a:ahLst/>
              <a:cxnLst/>
              <a:rect l="l" t="t" r="r" b="b"/>
              <a:pathLst>
                <a:path w="580353" h="592179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46504"/>
                  </a:lnTo>
                  <a:cubicBezTo>
                    <a:pt x="580353" y="571729"/>
                    <a:pt x="559904" y="592179"/>
                    <a:pt x="534678" y="592179"/>
                  </a:cubicBezTo>
                  <a:lnTo>
                    <a:pt x="45674" y="592179"/>
                  </a:lnTo>
                  <a:cubicBezTo>
                    <a:pt x="20449" y="592179"/>
                    <a:pt x="0" y="571729"/>
                    <a:pt x="0" y="546504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6002029" y="7774890"/>
            <a:ext cx="1997287" cy="2045710"/>
          </a:xfrm>
          <a:custGeom>
            <a:avLst/>
            <a:gdLst/>
            <a:ahLst/>
            <a:cxnLst/>
            <a:rect l="l" t="t" r="r" b="b"/>
            <a:pathLst>
              <a:path w="1997287" h="2045710">
                <a:moveTo>
                  <a:pt x="0" y="0"/>
                </a:moveTo>
                <a:lnTo>
                  <a:pt x="1997287" y="0"/>
                </a:lnTo>
                <a:lnTo>
                  <a:pt x="1997287" y="2045710"/>
                </a:lnTo>
                <a:lnTo>
                  <a:pt x="0" y="2045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59" t="-2262" b="-2262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9" name="Group 39"/>
          <p:cNvGrpSpPr/>
          <p:nvPr/>
        </p:nvGrpSpPr>
        <p:grpSpPr>
          <a:xfrm>
            <a:off x="9403645" y="7889641"/>
            <a:ext cx="2203527" cy="2248428"/>
            <a:chOff x="0" y="0"/>
            <a:chExt cx="580353" cy="59217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0353" cy="592179"/>
            </a:xfrm>
            <a:custGeom>
              <a:avLst/>
              <a:gdLst/>
              <a:ahLst/>
              <a:cxnLst/>
              <a:rect l="l" t="t" r="r" b="b"/>
              <a:pathLst>
                <a:path w="580353" h="592179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46504"/>
                  </a:lnTo>
                  <a:cubicBezTo>
                    <a:pt x="580353" y="571729"/>
                    <a:pt x="559904" y="592179"/>
                    <a:pt x="534678" y="592179"/>
                  </a:cubicBezTo>
                  <a:lnTo>
                    <a:pt x="45674" y="592179"/>
                  </a:lnTo>
                  <a:cubicBezTo>
                    <a:pt x="20449" y="592179"/>
                    <a:pt x="0" y="571729"/>
                    <a:pt x="0" y="546504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9494373" y="7992064"/>
            <a:ext cx="2022071" cy="2043582"/>
          </a:xfrm>
          <a:custGeom>
            <a:avLst/>
            <a:gdLst/>
            <a:ahLst/>
            <a:cxnLst/>
            <a:rect l="l" t="t" r="r" b="b"/>
            <a:pathLst>
              <a:path w="2022071" h="2043582">
                <a:moveTo>
                  <a:pt x="0" y="0"/>
                </a:moveTo>
                <a:lnTo>
                  <a:pt x="2022071" y="0"/>
                </a:lnTo>
                <a:lnTo>
                  <a:pt x="2022071" y="2043582"/>
                </a:lnTo>
                <a:lnTo>
                  <a:pt x="0" y="20435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3" name="Group 43"/>
          <p:cNvGrpSpPr/>
          <p:nvPr/>
        </p:nvGrpSpPr>
        <p:grpSpPr>
          <a:xfrm>
            <a:off x="12900971" y="7787218"/>
            <a:ext cx="2203527" cy="2248428"/>
            <a:chOff x="0" y="0"/>
            <a:chExt cx="580353" cy="59217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80353" cy="592179"/>
            </a:xfrm>
            <a:custGeom>
              <a:avLst/>
              <a:gdLst/>
              <a:ahLst/>
              <a:cxnLst/>
              <a:rect l="l" t="t" r="r" b="b"/>
              <a:pathLst>
                <a:path w="580353" h="592179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46504"/>
                  </a:lnTo>
                  <a:cubicBezTo>
                    <a:pt x="580353" y="571729"/>
                    <a:pt x="559904" y="592179"/>
                    <a:pt x="534678" y="592179"/>
                  </a:cubicBezTo>
                  <a:lnTo>
                    <a:pt x="45674" y="592179"/>
                  </a:lnTo>
                  <a:cubicBezTo>
                    <a:pt x="20449" y="592179"/>
                    <a:pt x="0" y="571729"/>
                    <a:pt x="0" y="546504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13007347" y="7872292"/>
            <a:ext cx="1961062" cy="2047262"/>
          </a:xfrm>
          <a:custGeom>
            <a:avLst/>
            <a:gdLst/>
            <a:ahLst/>
            <a:cxnLst/>
            <a:rect l="l" t="t" r="r" b="b"/>
            <a:pathLst>
              <a:path w="1961062" h="2047262">
                <a:moveTo>
                  <a:pt x="0" y="0"/>
                </a:moveTo>
                <a:lnTo>
                  <a:pt x="1961062" y="0"/>
                </a:lnTo>
                <a:lnTo>
                  <a:pt x="1961062" y="2047262"/>
                </a:lnTo>
                <a:lnTo>
                  <a:pt x="0" y="20472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7" name="TextBox 47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49" name="AutoShape 49"/>
          <p:cNvSpPr/>
          <p:nvPr/>
        </p:nvSpPr>
        <p:spPr>
          <a:xfrm>
            <a:off x="7249061" y="3928521"/>
            <a:ext cx="2245312" cy="112478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0" name="AutoShape 50"/>
          <p:cNvSpPr/>
          <p:nvPr/>
        </p:nvSpPr>
        <p:spPr>
          <a:xfrm>
            <a:off x="9901380" y="3545214"/>
            <a:ext cx="155485" cy="15080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1" name="AutoShape 51"/>
          <p:cNvSpPr/>
          <p:nvPr/>
        </p:nvSpPr>
        <p:spPr>
          <a:xfrm flipH="1">
            <a:off x="10056865" y="4299260"/>
            <a:ext cx="3118188" cy="7540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2" name="AutoShape 52"/>
          <p:cNvSpPr/>
          <p:nvPr/>
        </p:nvSpPr>
        <p:spPr>
          <a:xfrm flipH="1" flipV="1">
            <a:off x="10969730" y="6078884"/>
            <a:ext cx="3317482" cy="2958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3" name="AutoShape 53"/>
          <p:cNvSpPr/>
          <p:nvPr/>
        </p:nvSpPr>
        <p:spPr>
          <a:xfrm flipH="1" flipV="1">
            <a:off x="10969730" y="6078884"/>
            <a:ext cx="3033004" cy="17083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4" name="AutoShape 54"/>
          <p:cNvSpPr/>
          <p:nvPr/>
        </p:nvSpPr>
        <p:spPr>
          <a:xfrm flipH="1" flipV="1">
            <a:off x="10056865" y="7104463"/>
            <a:ext cx="819651" cy="6993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5" name="AutoShape 55"/>
          <p:cNvSpPr/>
          <p:nvPr/>
        </p:nvSpPr>
        <p:spPr>
          <a:xfrm flipV="1">
            <a:off x="7249061" y="7104463"/>
            <a:ext cx="2807804" cy="3945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6" name="AutoShape 56"/>
          <p:cNvSpPr/>
          <p:nvPr/>
        </p:nvSpPr>
        <p:spPr>
          <a:xfrm>
            <a:off x="6345531" y="6059896"/>
            <a:ext cx="2685756" cy="189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Hasil dan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Pembahasan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685800" y="1721075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Arsitektur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0E690-DE6B-D181-217F-7E108B3C8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2803141"/>
            <a:ext cx="8267319" cy="55880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56EFF6-3606-7768-03C4-321E6222C28D}"/>
              </a:ext>
            </a:extLst>
          </p:cNvPr>
          <p:cNvSpPr txBox="1"/>
          <p:nvPr/>
        </p:nvSpPr>
        <p:spPr>
          <a:xfrm>
            <a:off x="508634" y="2609096"/>
            <a:ext cx="826731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 algn="just"/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library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dijalankan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bernama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Library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arsitektur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3.1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format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arsitektur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CNN pada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dilihat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disamping</a:t>
            </a:r>
            <a:endParaRPr lang="en-ID" sz="2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ANN Algorithm | How Artificial Neural Network Works">
            <a:extLst>
              <a:ext uri="{FF2B5EF4-FFF2-40B4-BE49-F238E27FC236}">
                <a16:creationId xmlns:a16="http://schemas.microsoft.com/office/drawing/2014/main" id="{F8326AF8-9EC0-8CE7-3CBC-143EF976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5749164"/>
            <a:ext cx="7905049" cy="3771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50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Hasil dan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Pembahasan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685800" y="1721075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Augmentasi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6EFF6-3606-7768-03C4-321E6222C28D}"/>
              </a:ext>
            </a:extLst>
          </p:cNvPr>
          <p:cNvSpPr txBox="1"/>
          <p:nvPr/>
        </p:nvSpPr>
        <p:spPr>
          <a:xfrm>
            <a:off x="508634" y="2609096"/>
            <a:ext cx="826731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 algn="just"/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teknik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bernama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augmentasi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mengubah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citra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poin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Motode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bertujuan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mereduksi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overfitting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optimal.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augmentasi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dilihat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4.2,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augmentasi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citra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dilihat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Gambar 4.1.</a:t>
            </a:r>
            <a:endParaRPr lang="en-ID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A89A64-570A-867A-CBD3-3E4F50ABE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4" y="6667500"/>
            <a:ext cx="9114915" cy="2343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83FB31-96B9-A046-52BA-1CFA5D5D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549" y="3533398"/>
            <a:ext cx="8077200" cy="48966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988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Hasil dan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Pembahasan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641559" y="1301066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Percobaan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BD6AB-9DC9-73CB-C5F5-539EAFBA8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62" r="49285"/>
          <a:stretch/>
        </p:blipFill>
        <p:spPr bwMode="auto">
          <a:xfrm>
            <a:off x="5992876" y="3798093"/>
            <a:ext cx="5594744" cy="427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EA2332-C046-F747-E126-DD22F5EBD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70" t="4425"/>
          <a:stretch/>
        </p:blipFill>
        <p:spPr bwMode="auto">
          <a:xfrm>
            <a:off x="11788972" y="3705554"/>
            <a:ext cx="5594744" cy="436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8">
            <a:extLst>
              <a:ext uri="{FF2B5EF4-FFF2-40B4-BE49-F238E27FC236}">
                <a16:creationId xmlns:a16="http://schemas.microsoft.com/office/drawing/2014/main" id="{A97C8A9A-4106-7443-C23C-8BAAFE84980A}"/>
              </a:ext>
            </a:extLst>
          </p:cNvPr>
          <p:cNvGrpSpPr/>
          <p:nvPr/>
        </p:nvGrpSpPr>
        <p:grpSpPr>
          <a:xfrm>
            <a:off x="533400" y="2077369"/>
            <a:ext cx="4876800" cy="1719576"/>
            <a:chOff x="0" y="0"/>
            <a:chExt cx="2586132" cy="46570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0C33480-A057-2748-6B4C-DC7CC9F7254A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EF8CB5A-8061-54F7-664B-BC5D3F6FA12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8A40BD-01D9-7A5F-8432-D30052843C1A}"/>
              </a:ext>
            </a:extLst>
          </p:cNvPr>
          <p:cNvSpPr txBox="1"/>
          <p:nvPr/>
        </p:nvSpPr>
        <p:spPr>
          <a:xfrm>
            <a:off x="641559" y="2212763"/>
            <a:ext cx="54544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etode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backpropagation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menunjukan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performa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cukup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ID" sz="2800" b="1" dirty="0">
              <a:solidFill>
                <a:schemeClr val="bg1"/>
              </a:solidFill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24208BE3-3A2C-63B5-DD70-E9E814642D0B}"/>
              </a:ext>
            </a:extLst>
          </p:cNvPr>
          <p:cNvGrpSpPr/>
          <p:nvPr/>
        </p:nvGrpSpPr>
        <p:grpSpPr>
          <a:xfrm>
            <a:off x="533400" y="4225714"/>
            <a:ext cx="4876800" cy="1719576"/>
            <a:chOff x="0" y="0"/>
            <a:chExt cx="2586132" cy="465707"/>
          </a:xfrm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A058393-259F-B221-C12F-9E8D2BD70A1F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A5F4EEA6-88BD-9C4A-0FC0-C87B4A65623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B575E79-2409-52FF-F83B-054D21C033F1}"/>
              </a:ext>
            </a:extLst>
          </p:cNvPr>
          <p:cNvSpPr txBox="1"/>
          <p:nvPr/>
        </p:nvSpPr>
        <p:spPr>
          <a:xfrm>
            <a:off x="533400" y="4393004"/>
            <a:ext cx="50479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ilai </a:t>
            </a:r>
            <a:r>
              <a:rPr lang="en-US" sz="2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loss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akurasi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training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2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validation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terus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turun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naik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berturut-turut</a:t>
            </a:r>
            <a:endParaRPr lang="en-ID" sz="2800" b="1" dirty="0">
              <a:solidFill>
                <a:schemeClr val="bg1"/>
              </a:solidFill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45BD3407-F12F-FB6E-66EF-69FD251D178F}"/>
              </a:ext>
            </a:extLst>
          </p:cNvPr>
          <p:cNvGrpSpPr/>
          <p:nvPr/>
        </p:nvGrpSpPr>
        <p:grpSpPr>
          <a:xfrm>
            <a:off x="501256" y="6242802"/>
            <a:ext cx="4908944" cy="1719576"/>
            <a:chOff x="0" y="0"/>
            <a:chExt cx="2586132" cy="465707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81CCD3E-7BAD-F078-B50C-2FB3B76213F6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1A9BF46B-621C-1B8A-1399-ED1BDB500F3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CC681E6-D0D9-ED3C-6C0E-9D538BC65853}"/>
              </a:ext>
            </a:extLst>
          </p:cNvPr>
          <p:cNvSpPr txBox="1"/>
          <p:nvPr/>
        </p:nvSpPr>
        <p:spPr>
          <a:xfrm>
            <a:off x="510296" y="6224462"/>
            <a:ext cx="55098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Model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belajar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terus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membaik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setiap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iterasi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kemudian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model juga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menunjukan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tingkat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overfitting.</a:t>
            </a:r>
            <a:endParaRPr lang="en-ID" sz="2800" b="1" dirty="0">
              <a:solidFill>
                <a:schemeClr val="bg1"/>
              </a:solidFill>
            </a:endParaRPr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7D08D7A7-6383-067E-608D-FE67D138AFCD}"/>
              </a:ext>
            </a:extLst>
          </p:cNvPr>
          <p:cNvGrpSpPr/>
          <p:nvPr/>
        </p:nvGrpSpPr>
        <p:grpSpPr>
          <a:xfrm>
            <a:off x="501256" y="8350311"/>
            <a:ext cx="4908944" cy="1719576"/>
            <a:chOff x="0" y="0"/>
            <a:chExt cx="2586132" cy="465707"/>
          </a:xfrm>
        </p:grpSpPr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13A2516-1C24-23C0-8A08-3D6AB94E5936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TextBox 20">
              <a:extLst>
                <a:ext uri="{FF2B5EF4-FFF2-40B4-BE49-F238E27FC236}">
                  <a16:creationId xmlns:a16="http://schemas.microsoft.com/office/drawing/2014/main" id="{9569B269-D370-7B56-BB70-096297EBB7A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5544C58-9B42-B41C-296C-6433B312ACF0}"/>
              </a:ext>
            </a:extLst>
          </p:cNvPr>
          <p:cNvSpPr txBox="1"/>
          <p:nvPr/>
        </p:nvSpPr>
        <p:spPr>
          <a:xfrm>
            <a:off x="533400" y="8657219"/>
            <a:ext cx="5176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terlihat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validation accuracy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mencapai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95%, </a:t>
            </a:r>
            <a:endParaRPr lang="en-ID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17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Hasil dan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Pembahasan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641559" y="1301066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Percobaan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A97C8A9A-4106-7443-C23C-8BAAFE84980A}"/>
              </a:ext>
            </a:extLst>
          </p:cNvPr>
          <p:cNvGrpSpPr/>
          <p:nvPr/>
        </p:nvGrpSpPr>
        <p:grpSpPr>
          <a:xfrm>
            <a:off x="533400" y="2077369"/>
            <a:ext cx="4876800" cy="1719576"/>
            <a:chOff x="0" y="0"/>
            <a:chExt cx="2586132" cy="46570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0C33480-A057-2748-6B4C-DC7CC9F7254A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EF8CB5A-8061-54F7-664B-BC5D3F6FA12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8A40BD-01D9-7A5F-8432-D30052843C1A}"/>
              </a:ext>
            </a:extLst>
          </p:cNvPr>
          <p:cNvSpPr txBox="1"/>
          <p:nvPr/>
        </p:nvSpPr>
        <p:spPr>
          <a:xfrm>
            <a:off x="641559" y="2212763"/>
            <a:ext cx="54544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etode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backpropagation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menunjukan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performa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cukup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ID" sz="2800" b="1" dirty="0">
              <a:solidFill>
                <a:schemeClr val="bg1"/>
              </a:solidFill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24208BE3-3A2C-63B5-DD70-E9E814642D0B}"/>
              </a:ext>
            </a:extLst>
          </p:cNvPr>
          <p:cNvGrpSpPr/>
          <p:nvPr/>
        </p:nvGrpSpPr>
        <p:grpSpPr>
          <a:xfrm>
            <a:off x="533400" y="4225714"/>
            <a:ext cx="4876800" cy="1719576"/>
            <a:chOff x="0" y="0"/>
            <a:chExt cx="2586132" cy="465707"/>
          </a:xfrm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A058393-259F-B221-C12F-9E8D2BD70A1F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A5F4EEA6-88BD-9C4A-0FC0-C87B4A65623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B575E79-2409-52FF-F83B-054D21C033F1}"/>
              </a:ext>
            </a:extLst>
          </p:cNvPr>
          <p:cNvSpPr txBox="1"/>
          <p:nvPr/>
        </p:nvSpPr>
        <p:spPr>
          <a:xfrm>
            <a:off x="533400" y="4393004"/>
            <a:ext cx="50479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ilai </a:t>
            </a:r>
            <a:r>
              <a:rPr lang="en-US" sz="2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loss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akurasi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training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2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validation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terus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turun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naik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berturut-turut</a:t>
            </a:r>
            <a:endParaRPr lang="en-ID" sz="2800" b="1" dirty="0">
              <a:solidFill>
                <a:schemeClr val="bg1"/>
              </a:solidFill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45BD3407-F12F-FB6E-66EF-69FD251D178F}"/>
              </a:ext>
            </a:extLst>
          </p:cNvPr>
          <p:cNvGrpSpPr/>
          <p:nvPr/>
        </p:nvGrpSpPr>
        <p:grpSpPr>
          <a:xfrm>
            <a:off x="501256" y="6242802"/>
            <a:ext cx="4908944" cy="1719576"/>
            <a:chOff x="0" y="0"/>
            <a:chExt cx="2586132" cy="465707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81CCD3E-7BAD-F078-B50C-2FB3B76213F6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1A9BF46B-621C-1B8A-1399-ED1BDB500F3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CC681E6-D0D9-ED3C-6C0E-9D538BC65853}"/>
              </a:ext>
            </a:extLst>
          </p:cNvPr>
          <p:cNvSpPr txBox="1"/>
          <p:nvPr/>
        </p:nvSpPr>
        <p:spPr>
          <a:xfrm>
            <a:off x="510296" y="6224462"/>
            <a:ext cx="55098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Model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belajar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terus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membaik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setiap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iterasi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kemudian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model juga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menunjukan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tingkat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overfitting.</a:t>
            </a:r>
            <a:endParaRPr lang="en-ID" sz="2800" b="1" dirty="0">
              <a:solidFill>
                <a:schemeClr val="bg1"/>
              </a:solidFill>
            </a:endParaRPr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7D08D7A7-6383-067E-608D-FE67D138AFCD}"/>
              </a:ext>
            </a:extLst>
          </p:cNvPr>
          <p:cNvGrpSpPr/>
          <p:nvPr/>
        </p:nvGrpSpPr>
        <p:grpSpPr>
          <a:xfrm>
            <a:off x="501256" y="8350311"/>
            <a:ext cx="4908944" cy="1719576"/>
            <a:chOff x="0" y="0"/>
            <a:chExt cx="2586132" cy="465707"/>
          </a:xfrm>
        </p:grpSpPr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13A2516-1C24-23C0-8A08-3D6AB94E5936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TextBox 20">
              <a:extLst>
                <a:ext uri="{FF2B5EF4-FFF2-40B4-BE49-F238E27FC236}">
                  <a16:creationId xmlns:a16="http://schemas.microsoft.com/office/drawing/2014/main" id="{9569B269-D370-7B56-BB70-096297EBB7A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5544C58-9B42-B41C-296C-6433B312ACF0}"/>
              </a:ext>
            </a:extLst>
          </p:cNvPr>
          <p:cNvSpPr txBox="1"/>
          <p:nvPr/>
        </p:nvSpPr>
        <p:spPr>
          <a:xfrm>
            <a:off x="533400" y="8657219"/>
            <a:ext cx="5176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terlihat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validation accuracy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mencapai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95%, 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234B46-F9BE-4E79-51E6-1ED7107BD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125" y="2927915"/>
            <a:ext cx="8661836" cy="57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3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Hasil dan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Pembahasan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685800" y="1721075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Ekstraksi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Fitur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6EFF6-3606-7768-03C4-321E6222C28D}"/>
              </a:ext>
            </a:extLst>
          </p:cNvPr>
          <p:cNvSpPr txBox="1"/>
          <p:nvPr/>
        </p:nvSpPr>
        <p:spPr>
          <a:xfrm>
            <a:off x="508634" y="2609096"/>
            <a:ext cx="826731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 algn="just"/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Langkah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selanjutnya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setelah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proses 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backpropagation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ekstraksi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Proses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ekstraksi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cara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mengambil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teakhir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bagian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flatten layer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setelah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itu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memasukan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fitur-fitur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itu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algoritma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SVM. </a:t>
            </a:r>
            <a:endParaRPr lang="en-ID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0F691-91CB-4371-B65B-BEB749E52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989" y="3153853"/>
            <a:ext cx="8572941" cy="4553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B08BFD00-1EF0-A478-3F34-1C4749D74175}"/>
              </a:ext>
            </a:extLst>
          </p:cNvPr>
          <p:cNvSpPr/>
          <p:nvPr/>
        </p:nvSpPr>
        <p:spPr>
          <a:xfrm>
            <a:off x="685800" y="5600700"/>
            <a:ext cx="7543800" cy="3662944"/>
          </a:xfrm>
          <a:custGeom>
            <a:avLst/>
            <a:gdLst/>
            <a:ahLst/>
            <a:cxnLst/>
            <a:rect l="l" t="t" r="r" b="b"/>
            <a:pathLst>
              <a:path w="10002537" h="4591329">
                <a:moveTo>
                  <a:pt x="0" y="0"/>
                </a:moveTo>
                <a:lnTo>
                  <a:pt x="10002537" y="0"/>
                </a:lnTo>
                <a:lnTo>
                  <a:pt x="10002537" y="4591329"/>
                </a:lnTo>
                <a:lnTo>
                  <a:pt x="0" y="4591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052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Hasil dan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Pembahasan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735663" y="2126042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Perbandingan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Kernel SVM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A97C8A9A-4106-7443-C23C-8BAAFE84980A}"/>
              </a:ext>
            </a:extLst>
          </p:cNvPr>
          <p:cNvGrpSpPr/>
          <p:nvPr/>
        </p:nvGrpSpPr>
        <p:grpSpPr>
          <a:xfrm>
            <a:off x="488032" y="3695700"/>
            <a:ext cx="4440452" cy="1719576"/>
            <a:chOff x="0" y="0"/>
            <a:chExt cx="2586132" cy="46570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0C33480-A057-2748-6B4C-DC7CC9F7254A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EF8CB5A-8061-54F7-664B-BC5D3F6FA12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8A40BD-01D9-7A5F-8432-D30052843C1A}"/>
              </a:ext>
            </a:extLst>
          </p:cNvPr>
          <p:cNvSpPr txBox="1"/>
          <p:nvPr/>
        </p:nvSpPr>
        <p:spPr>
          <a:xfrm>
            <a:off x="596191" y="3831094"/>
            <a:ext cx="49664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Kernel Linear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berhasil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menungguli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kernel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lainnya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segi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performa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model</a:t>
            </a:r>
            <a:endParaRPr lang="en-ID" sz="2800" b="1" dirty="0">
              <a:solidFill>
                <a:schemeClr val="bg1"/>
              </a:solidFill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24208BE3-3A2C-63B5-DD70-E9E814642D0B}"/>
              </a:ext>
            </a:extLst>
          </p:cNvPr>
          <p:cNvGrpSpPr/>
          <p:nvPr/>
        </p:nvGrpSpPr>
        <p:grpSpPr>
          <a:xfrm>
            <a:off x="488032" y="5844045"/>
            <a:ext cx="4440452" cy="1719576"/>
            <a:chOff x="0" y="0"/>
            <a:chExt cx="2586132" cy="465707"/>
          </a:xfrm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A058393-259F-B221-C12F-9E8D2BD70A1F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A5F4EEA6-88BD-9C4A-0FC0-C87B4A65623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B575E79-2409-52FF-F83B-054D21C033F1}"/>
              </a:ext>
            </a:extLst>
          </p:cNvPr>
          <p:cNvSpPr txBox="1"/>
          <p:nvPr/>
        </p:nvSpPr>
        <p:spPr>
          <a:xfrm>
            <a:off x="488032" y="6011335"/>
            <a:ext cx="45962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hanya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itu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waktu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komputasinya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juga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jauh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sedikit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8D19E-9257-9464-FC08-AA533644B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152" y="3981808"/>
            <a:ext cx="11850726" cy="32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Hasil dan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Pembahasan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735663" y="2126042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Perbandingan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Decission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 SVM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A97C8A9A-4106-7443-C23C-8BAAFE84980A}"/>
              </a:ext>
            </a:extLst>
          </p:cNvPr>
          <p:cNvGrpSpPr/>
          <p:nvPr/>
        </p:nvGrpSpPr>
        <p:grpSpPr>
          <a:xfrm>
            <a:off x="488032" y="3695700"/>
            <a:ext cx="4440452" cy="1719576"/>
            <a:chOff x="0" y="0"/>
            <a:chExt cx="2586132" cy="46570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0C33480-A057-2748-6B4C-DC7CC9F7254A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EF8CB5A-8061-54F7-664B-BC5D3F6FA12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8A40BD-01D9-7A5F-8432-D30052843C1A}"/>
              </a:ext>
            </a:extLst>
          </p:cNvPr>
          <p:cNvSpPr txBox="1"/>
          <p:nvPr/>
        </p:nvSpPr>
        <p:spPr>
          <a:xfrm>
            <a:off x="596191" y="3831094"/>
            <a:ext cx="49664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Dari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segi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akurasi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keduanya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memiliki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performa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hampir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sama</a:t>
            </a:r>
            <a:endParaRPr lang="en-ID" sz="2800" b="1" dirty="0">
              <a:solidFill>
                <a:schemeClr val="bg1"/>
              </a:solidFill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24208BE3-3A2C-63B5-DD70-E9E814642D0B}"/>
              </a:ext>
            </a:extLst>
          </p:cNvPr>
          <p:cNvGrpSpPr/>
          <p:nvPr/>
        </p:nvGrpSpPr>
        <p:grpSpPr>
          <a:xfrm>
            <a:off x="488032" y="5844045"/>
            <a:ext cx="4440452" cy="1719576"/>
            <a:chOff x="0" y="0"/>
            <a:chExt cx="2586132" cy="465707"/>
          </a:xfrm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A058393-259F-B221-C12F-9E8D2BD70A1F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A5F4EEA6-88BD-9C4A-0FC0-C87B4A65623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B575E79-2409-52FF-F83B-054D21C033F1}"/>
              </a:ext>
            </a:extLst>
          </p:cNvPr>
          <p:cNvSpPr txBox="1"/>
          <p:nvPr/>
        </p:nvSpPr>
        <p:spPr>
          <a:xfrm>
            <a:off x="488033" y="6011335"/>
            <a:ext cx="42363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Namun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segi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komputasi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one vs one SVM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unggul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4D0F3-D0AA-D20E-76D1-5CD9139A9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642" y="4171120"/>
            <a:ext cx="9482957" cy="28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2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Hasil dan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Pembahasan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735663" y="1546576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Perbandingan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pretrained model CNN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A97C8A9A-4106-7443-C23C-8BAAFE84980A}"/>
              </a:ext>
            </a:extLst>
          </p:cNvPr>
          <p:cNvGrpSpPr/>
          <p:nvPr/>
        </p:nvGrpSpPr>
        <p:grpSpPr>
          <a:xfrm>
            <a:off x="430093" y="2544388"/>
            <a:ext cx="4440452" cy="1719576"/>
            <a:chOff x="0" y="0"/>
            <a:chExt cx="2586132" cy="46570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0C33480-A057-2748-6B4C-DC7CC9F7254A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EF8CB5A-8061-54F7-664B-BC5D3F6FA12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8A40BD-01D9-7A5F-8432-D30052843C1A}"/>
              </a:ext>
            </a:extLst>
          </p:cNvPr>
          <p:cNvSpPr txBox="1"/>
          <p:nvPr/>
        </p:nvSpPr>
        <p:spPr>
          <a:xfrm>
            <a:off x="538252" y="2679782"/>
            <a:ext cx="44404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CNN-SVM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mengungguli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semua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model yang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ada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bahkan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pretrained model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sekalipun</a:t>
            </a:r>
            <a:endParaRPr lang="en-ID" sz="2400" b="1" dirty="0">
              <a:solidFill>
                <a:schemeClr val="bg1"/>
              </a:solidFill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24208BE3-3A2C-63B5-DD70-E9E814642D0B}"/>
              </a:ext>
            </a:extLst>
          </p:cNvPr>
          <p:cNvGrpSpPr/>
          <p:nvPr/>
        </p:nvGrpSpPr>
        <p:grpSpPr>
          <a:xfrm>
            <a:off x="430093" y="4692733"/>
            <a:ext cx="4440452" cy="1719576"/>
            <a:chOff x="0" y="0"/>
            <a:chExt cx="2586132" cy="465707"/>
          </a:xfrm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A058393-259F-B221-C12F-9E8D2BD70A1F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A5F4EEA6-88BD-9C4A-0FC0-C87B4A65623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B575E79-2409-52FF-F83B-054D21C033F1}"/>
              </a:ext>
            </a:extLst>
          </p:cNvPr>
          <p:cNvSpPr txBox="1"/>
          <p:nvPr/>
        </p:nvSpPr>
        <p:spPr>
          <a:xfrm>
            <a:off x="430094" y="4860023"/>
            <a:ext cx="42363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Parameter yang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juga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jauh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sedikit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F2C4A8-0775-6A73-7FBC-71E96A039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392" y="2183680"/>
            <a:ext cx="10047656" cy="2925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46A9D5-F815-6B49-3089-8AD195FC7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741" y="5169106"/>
            <a:ext cx="8175800" cy="4749112"/>
          </a:xfrm>
          <a:prstGeom prst="rect">
            <a:avLst/>
          </a:prstGeom>
        </p:spPr>
      </p:pic>
      <p:grpSp>
        <p:nvGrpSpPr>
          <p:cNvPr id="25" name="Group 18">
            <a:extLst>
              <a:ext uri="{FF2B5EF4-FFF2-40B4-BE49-F238E27FC236}">
                <a16:creationId xmlns:a16="http://schemas.microsoft.com/office/drawing/2014/main" id="{C1DFE097-F05F-C38E-FF30-768429488E01}"/>
              </a:ext>
            </a:extLst>
          </p:cNvPr>
          <p:cNvGrpSpPr/>
          <p:nvPr/>
        </p:nvGrpSpPr>
        <p:grpSpPr>
          <a:xfrm>
            <a:off x="430093" y="6834127"/>
            <a:ext cx="4440452" cy="1719576"/>
            <a:chOff x="0" y="0"/>
            <a:chExt cx="2586132" cy="465707"/>
          </a:xfrm>
        </p:grpSpPr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619C4C32-235B-B308-2397-F15F229EA247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E4512905-E66F-472B-8D40-B7D90ADA31A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80217B4-7DD3-3779-0F73-E5E072852E03}"/>
              </a:ext>
            </a:extLst>
          </p:cNvPr>
          <p:cNvSpPr txBox="1"/>
          <p:nvPr/>
        </p:nvSpPr>
        <p:spPr>
          <a:xfrm>
            <a:off x="634177" y="6909085"/>
            <a:ext cx="42363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Kurva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ROC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menunjukan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Model sangat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mengklasifikasikan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penyakit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disemua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kelas</a:t>
            </a:r>
            <a:endParaRPr lang="en-ID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4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80265">
            <a:off x="7828793" y="3072415"/>
            <a:ext cx="16756481" cy="10229711"/>
            <a:chOff x="0" y="0"/>
            <a:chExt cx="4413230" cy="2694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229" cy="2694245"/>
            </a:xfrm>
            <a:custGeom>
              <a:avLst/>
              <a:gdLst/>
              <a:ahLst/>
              <a:cxnLst/>
              <a:rect l="l" t="t" r="r" b="b"/>
              <a:pathLst>
                <a:path w="4413229" h="2694245">
                  <a:moveTo>
                    <a:pt x="0" y="0"/>
                  </a:moveTo>
                  <a:lnTo>
                    <a:pt x="4413229" y="0"/>
                  </a:lnTo>
                  <a:lnTo>
                    <a:pt x="4413229" y="2694245"/>
                  </a:lnTo>
                  <a:lnTo>
                    <a:pt x="0" y="2694245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16200000">
            <a:off x="8306667" y="3211432"/>
            <a:ext cx="1268439" cy="1833698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8" y="0"/>
                </a:lnTo>
                <a:lnTo>
                  <a:pt x="1268438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0" y="-1039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028700" y="471874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174D88"/>
                </a:solidFill>
                <a:latin typeface="Open Sans"/>
              </a:rPr>
              <a:t>Universitas Brawijaya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71915" y="5524500"/>
            <a:ext cx="8846964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7200" dirty="0" err="1">
                <a:solidFill>
                  <a:srgbClr val="000000"/>
                </a:solidFill>
                <a:latin typeface="Alice"/>
              </a:rPr>
              <a:t>Penutup</a:t>
            </a:r>
            <a:endParaRPr lang="en-US" sz="7200" dirty="0">
              <a:solidFill>
                <a:srgbClr val="000000"/>
              </a:solidFill>
              <a:latin typeface="Alice"/>
            </a:endParaRPr>
          </a:p>
        </p:txBody>
      </p:sp>
    </p:spTree>
    <p:extLst>
      <p:ext uri="{BB962C8B-B14F-4D97-AF65-F5344CB8AC3E}">
        <p14:creationId xmlns:p14="http://schemas.microsoft.com/office/powerpoint/2010/main" val="3172543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Penutup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735663" y="1546576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Kesimpulan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A97C8A9A-4106-7443-C23C-8BAAFE84980A}"/>
              </a:ext>
            </a:extLst>
          </p:cNvPr>
          <p:cNvGrpSpPr/>
          <p:nvPr/>
        </p:nvGrpSpPr>
        <p:grpSpPr>
          <a:xfrm>
            <a:off x="980557" y="2210780"/>
            <a:ext cx="6944243" cy="6529643"/>
            <a:chOff x="0" y="0"/>
            <a:chExt cx="2586132" cy="46570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0C33480-A057-2748-6B4C-DC7CC9F7254A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EF8CB5A-8061-54F7-664B-BC5D3F6FA12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8A40BD-01D9-7A5F-8432-D30052843C1A}"/>
              </a:ext>
            </a:extLst>
          </p:cNvPr>
          <p:cNvSpPr txBox="1"/>
          <p:nvPr/>
        </p:nvSpPr>
        <p:spPr>
          <a:xfrm>
            <a:off x="1064889" y="2373733"/>
            <a:ext cx="677557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CNN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deep learning 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mengklasifikasikan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citra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otomatis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Cara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kerja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ekstraksi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suatu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citra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kemudian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terus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ditingkatkan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lanjut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backpropagation,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arsitektur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CNN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dikombinasikan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SVM.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Penggabungan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dua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mengambil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dihasilkan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sebelumnya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arsitektur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CNN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melalui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mekanisme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backpropagation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Pengambilan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flatten layer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ekstraksinya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vektor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multidimensional. Fitur-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ekstrak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kemudian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diklasifikasikan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SVM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menghasilkan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CNN-SVM. </a:t>
            </a:r>
            <a:endParaRPr lang="en-ID" sz="2400" b="1" dirty="0">
              <a:solidFill>
                <a:schemeClr val="bg1"/>
              </a:solidFill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0D1CC06C-6C67-E7E8-A353-5E8D91AE6EB0}"/>
              </a:ext>
            </a:extLst>
          </p:cNvPr>
          <p:cNvGrpSpPr/>
          <p:nvPr/>
        </p:nvGrpSpPr>
        <p:grpSpPr>
          <a:xfrm>
            <a:off x="9433560" y="2210780"/>
            <a:ext cx="6944243" cy="6529643"/>
            <a:chOff x="0" y="0"/>
            <a:chExt cx="2586132" cy="465707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8C9302E-A90F-E4BD-9997-1EFF9F4B0F7E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BF2E2BE6-578F-1719-ED56-B9F17B959FC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CF376C-121F-B0F5-D465-F304AB611D8B}"/>
              </a:ext>
            </a:extLst>
          </p:cNvPr>
          <p:cNvSpPr txBox="1"/>
          <p:nvPr/>
        </p:nvSpPr>
        <p:spPr>
          <a:xfrm>
            <a:off x="9707953" y="2301201"/>
            <a:ext cx="6553200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eksperimen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menunjukan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CNN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mengklasifikasikan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penyakit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tanaman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tomat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yaitu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sebesar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95.87%. Model CNN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memiliki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performa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jika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digabungkan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SVM.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diperoleh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gabungan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dua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CNN-SVM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menunjukan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peningkatan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performa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model. Model CNN-SVM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kernel linear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mencapai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peningkatan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akurasi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sebesar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96.44%. Waktu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komputasi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CNN-SVM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kernel linear juga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dikurangi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mengganti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decission</a:t>
            </a:r>
            <a:r>
              <a:rPr lang="en-US" sz="2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function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one vs one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  Hasil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perbandingan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CNN-SVM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lainnya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juga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menunjukan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unggul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bukan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hanya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segi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performa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mode,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namun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nilai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parameter pad model juga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sedikit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berdampak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memori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mengolah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citra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jauh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ringan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ukuran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jauh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sedikit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eksperimen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diperoleh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kurva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ROC di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setiap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mendekati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bagian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kiri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atas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ID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4434659" y="4842001"/>
            <a:ext cx="2020552" cy="1924158"/>
            <a:chOff x="0" y="0"/>
            <a:chExt cx="532162" cy="5067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2162" cy="506774"/>
            </a:xfrm>
            <a:custGeom>
              <a:avLst/>
              <a:gdLst/>
              <a:ahLst/>
              <a:cxnLst/>
              <a:rect l="l" t="t" r="r" b="b"/>
              <a:pathLst>
                <a:path w="532162" h="506774">
                  <a:moveTo>
                    <a:pt x="49811" y="0"/>
                  </a:moveTo>
                  <a:lnTo>
                    <a:pt x="482351" y="0"/>
                  </a:lnTo>
                  <a:cubicBezTo>
                    <a:pt x="495562" y="0"/>
                    <a:pt x="508231" y="5248"/>
                    <a:pt x="517573" y="14589"/>
                  </a:cubicBezTo>
                  <a:cubicBezTo>
                    <a:pt x="526914" y="23930"/>
                    <a:pt x="532162" y="36600"/>
                    <a:pt x="532162" y="49811"/>
                  </a:cubicBezTo>
                  <a:lnTo>
                    <a:pt x="532162" y="456964"/>
                  </a:lnTo>
                  <a:cubicBezTo>
                    <a:pt x="532162" y="470174"/>
                    <a:pt x="526914" y="482844"/>
                    <a:pt x="517573" y="492185"/>
                  </a:cubicBezTo>
                  <a:cubicBezTo>
                    <a:pt x="508231" y="501526"/>
                    <a:pt x="495562" y="506774"/>
                    <a:pt x="482351" y="506774"/>
                  </a:cubicBezTo>
                  <a:lnTo>
                    <a:pt x="49811" y="506774"/>
                  </a:lnTo>
                  <a:cubicBezTo>
                    <a:pt x="36600" y="506774"/>
                    <a:pt x="23930" y="501526"/>
                    <a:pt x="14589" y="492185"/>
                  </a:cubicBezTo>
                  <a:cubicBezTo>
                    <a:pt x="5248" y="482844"/>
                    <a:pt x="0" y="470174"/>
                    <a:pt x="0" y="456964"/>
                  </a:cubicBezTo>
                  <a:lnTo>
                    <a:pt x="0" y="49811"/>
                  </a:lnTo>
                  <a:cubicBezTo>
                    <a:pt x="0" y="36600"/>
                    <a:pt x="5248" y="23930"/>
                    <a:pt x="14589" y="14589"/>
                  </a:cubicBezTo>
                  <a:cubicBezTo>
                    <a:pt x="23930" y="5248"/>
                    <a:pt x="36600" y="0"/>
                    <a:pt x="49811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544339" y="4927970"/>
            <a:ext cx="1801192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2" y="0"/>
                </a:lnTo>
                <a:lnTo>
                  <a:pt x="1801192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AutoShape 15"/>
          <p:cNvSpPr/>
          <p:nvPr/>
        </p:nvSpPr>
        <p:spPr>
          <a:xfrm>
            <a:off x="6345531" y="5799824"/>
            <a:ext cx="27984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9248775" y="4521641"/>
            <a:ext cx="2518266" cy="2518266"/>
          </a:xfrm>
          <a:custGeom>
            <a:avLst/>
            <a:gdLst/>
            <a:ahLst/>
            <a:cxnLst/>
            <a:rect l="l" t="t" r="r" b="b"/>
            <a:pathLst>
              <a:path w="2518266" h="2518266">
                <a:moveTo>
                  <a:pt x="0" y="0"/>
                </a:moveTo>
                <a:lnTo>
                  <a:pt x="2518266" y="0"/>
                </a:lnTo>
                <a:lnTo>
                  <a:pt x="2518266" y="2518265"/>
                </a:lnTo>
                <a:lnTo>
                  <a:pt x="0" y="25182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AutoShape 17"/>
          <p:cNvSpPr/>
          <p:nvPr/>
        </p:nvSpPr>
        <p:spPr>
          <a:xfrm>
            <a:off x="11767041" y="5780774"/>
            <a:ext cx="27984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grpSp>
        <p:nvGrpSpPr>
          <p:cNvPr id="18" name="Group 18"/>
          <p:cNvGrpSpPr/>
          <p:nvPr/>
        </p:nvGrpSpPr>
        <p:grpSpPr>
          <a:xfrm>
            <a:off x="14660760" y="4927970"/>
            <a:ext cx="3086100" cy="1743707"/>
            <a:chOff x="0" y="0"/>
            <a:chExt cx="812800" cy="459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59248"/>
            </a:xfrm>
            <a:custGeom>
              <a:avLst/>
              <a:gdLst/>
              <a:ahLst/>
              <a:cxnLst/>
              <a:rect l="l" t="t" r="r" b="b"/>
              <a:pathLst>
                <a:path w="812800" h="459248">
                  <a:moveTo>
                    <a:pt x="22578" y="0"/>
                  </a:moveTo>
                  <a:lnTo>
                    <a:pt x="790222" y="0"/>
                  </a:lnTo>
                  <a:cubicBezTo>
                    <a:pt x="802692" y="0"/>
                    <a:pt x="812800" y="10108"/>
                    <a:pt x="812800" y="22578"/>
                  </a:cubicBezTo>
                  <a:lnTo>
                    <a:pt x="812800" y="436670"/>
                  </a:lnTo>
                  <a:cubicBezTo>
                    <a:pt x="812800" y="449139"/>
                    <a:pt x="802692" y="459248"/>
                    <a:pt x="790222" y="459248"/>
                  </a:cubicBezTo>
                  <a:lnTo>
                    <a:pt x="22578" y="459248"/>
                  </a:lnTo>
                  <a:cubicBezTo>
                    <a:pt x="10108" y="459248"/>
                    <a:pt x="0" y="449139"/>
                    <a:pt x="0" y="436670"/>
                  </a:cubicBezTo>
                  <a:lnTo>
                    <a:pt x="0" y="22578"/>
                  </a:lnTo>
                  <a:cubicBezTo>
                    <a:pt x="0" y="10108"/>
                    <a:pt x="10108" y="0"/>
                    <a:pt x="22578" y="0"/>
                  </a:cubicBezTo>
                  <a:close/>
                </a:path>
              </a:pathLst>
            </a:custGeom>
            <a:solidFill>
              <a:srgbClr val="AE9371"/>
            </a:solidFill>
            <a:ln w="7620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51017" y="3434422"/>
            <a:ext cx="3113782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Otomatis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95500" y="5096879"/>
            <a:ext cx="2731307" cy="135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Luckiest Guy"/>
              </a:rPr>
              <a:t>Bacterial Spot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Penutup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735663" y="1546576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Saran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A97C8A9A-4106-7443-C23C-8BAAFE84980A}"/>
              </a:ext>
            </a:extLst>
          </p:cNvPr>
          <p:cNvGrpSpPr/>
          <p:nvPr/>
        </p:nvGrpSpPr>
        <p:grpSpPr>
          <a:xfrm>
            <a:off x="457200" y="2529148"/>
            <a:ext cx="6944243" cy="6529643"/>
            <a:chOff x="0" y="0"/>
            <a:chExt cx="2586132" cy="46570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0C33480-A057-2748-6B4C-DC7CC9F7254A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EF8CB5A-8061-54F7-664B-BC5D3F6FA12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8A40BD-01D9-7A5F-8432-D30052843C1A}"/>
              </a:ext>
            </a:extLst>
          </p:cNvPr>
          <p:cNvSpPr txBox="1"/>
          <p:nvPr/>
        </p:nvSpPr>
        <p:spPr>
          <a:xfrm>
            <a:off x="228600" y="2730469"/>
            <a:ext cx="677557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 algn="just"/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berfokus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hybrid 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CNN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ML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konvensional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berfokus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perbandingan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hybrid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CNN.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menerapkan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orang lain.</a:t>
            </a:r>
            <a:endParaRPr lang="en-ID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158 - Convolutional filters + Random Forest for image classification. -  YouTube">
            <a:extLst>
              <a:ext uri="{FF2B5EF4-FFF2-40B4-BE49-F238E27FC236}">
                <a16:creationId xmlns:a16="http://schemas.microsoft.com/office/drawing/2014/main" id="{37CD996E-9B7E-49D0-3DFD-8C8A13CD2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65" y="2928761"/>
            <a:ext cx="9680944" cy="5445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4406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Daftar Pustaka</a:t>
            </a: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A97C8A9A-4106-7443-C23C-8BAAFE84980A}"/>
              </a:ext>
            </a:extLst>
          </p:cNvPr>
          <p:cNvGrpSpPr/>
          <p:nvPr/>
        </p:nvGrpSpPr>
        <p:grpSpPr>
          <a:xfrm>
            <a:off x="144266" y="1818106"/>
            <a:ext cx="17915134" cy="7973249"/>
            <a:chOff x="0" y="0"/>
            <a:chExt cx="2586132" cy="46570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0C33480-A057-2748-6B4C-DC7CC9F7254A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EF8CB5A-8061-54F7-664B-BC5D3F6FA12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8A40BD-01D9-7A5F-8432-D30052843C1A}"/>
              </a:ext>
            </a:extLst>
          </p:cNvPr>
          <p:cNvSpPr txBox="1"/>
          <p:nvPr/>
        </p:nvSpPr>
        <p:spPr>
          <a:xfrm>
            <a:off x="228600" y="1965095"/>
            <a:ext cx="17830800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/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Almabdy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S., dan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Elrefaei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 2019. Deep convolutional neural network-based approaches for face recognition. Applied Sciences, 9(20), 4397.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Atole, M. A., dan Park, J. H. 2019. Tomato Plant Disease Classification using Deep Learning. Procedia Computer Science, 00, 000-000. [5] Dhakal, S., dan Shakya, S. (2019). Deep Learning Based Plant Disease Recognition. Procedia Computer Science, 00, 000-000. 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Barbedo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G. A. 2016. A review on the main challenges in automatic plant disease identification based on visible range images. Biosystems engineering, 144, 52-60.</a:t>
            </a:r>
          </a:p>
          <a:p>
            <a:pPr marL="457200" indent="-457200" algn="just"/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Baser, P., Saini, J. R., dan Kotecha, K. 2023. TomConv: An Improved CNN Model for Diagnosis of Diseases in Tomato Plant Leaves.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Procedia Computer Science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218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1825-1833.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Chamasemani, F. F., &amp; Singh, Y. P. 2011, September. Multi-class support vector machine (SVM) classifiers--an application in hypothyroid detection and classification. In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2011 sixth international conference on bio-inspired computing: theories and applications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(pp. 351-356). IEEE.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Chauhan, R.,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Ghanshala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K.K., dan Joshi, R.C. 2018. Convolutional Neural Network (CNN) for Image Detection and Recognition. 2018 First International Conference on Secure Cyber Computing and Communication (ICSCCC), 278-282.</a:t>
            </a:r>
          </a:p>
          <a:p>
            <a:pPr marL="457200" indent="-457200" algn="just"/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Coşkun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Uçar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Yildirim, Ö., dan Demir, Y. 2017, November. Face recognition based on convolutional neural network. In 2017 International Conference on Modern Electrical and Energy Systems (MEES) (pp. 376-379). IEEE.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Fausett, L. V. (2006).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Fundamentals of neural networks: architectures, algorithms and applications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Pearson Education India.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Fletcher, T. 200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Support vector machines explained.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Tutorial paper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1-19.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Gaye, B., Zhang, D., dan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Wulamu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 2021. Improvement of Support Vector Machine Algorithm in Big Data Background. Mathematical Problems in Engineering, 2021, 1-9.</a:t>
            </a:r>
          </a:p>
          <a:p>
            <a:pPr marL="457200" indent="-457200" algn="just"/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Goodfellow, I., Bengio, Y., &amp; Courville, A. 2016.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 learning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MIT press.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9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Daftar Pustaka</a:t>
            </a: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A97C8A9A-4106-7443-C23C-8BAAFE84980A}"/>
              </a:ext>
            </a:extLst>
          </p:cNvPr>
          <p:cNvGrpSpPr/>
          <p:nvPr/>
        </p:nvGrpSpPr>
        <p:grpSpPr>
          <a:xfrm>
            <a:off x="144266" y="1818106"/>
            <a:ext cx="17915134" cy="7973249"/>
            <a:chOff x="0" y="0"/>
            <a:chExt cx="2586132" cy="46570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0C33480-A057-2748-6B4C-DC7CC9F7254A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EF8CB5A-8061-54F7-664B-BC5D3F6FA12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8A40BD-01D9-7A5F-8432-D30052843C1A}"/>
              </a:ext>
            </a:extLst>
          </p:cNvPr>
          <p:cNvSpPr txBox="1"/>
          <p:nvPr/>
        </p:nvSpPr>
        <p:spPr>
          <a:xfrm>
            <a:off x="228600" y="1965095"/>
            <a:ext cx="178308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/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Grandini, M., Bagli, E., dan Visani, G. 2020. Metrics for multi-class classification: an overview.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arXiv preprint arXiv:2008.05756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Jean, A.K., Diarra, M., Bakary, B.A., Pierre, G., dan Jérôme, A.K. 2022. Application based on Hybrid CNN-SVM and PCA-SVM Approaches for Classification of Cocoa Beans.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Advanced Computer Science and Applications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Jogin, M., Madhulika, M. S., Divya, G. D., Meghana, R. K., dan Apoorva, S. 2018, May. Feature extraction using convolution neural networks (CNN) and deep learning. In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2018 3rd IEEE international conference on recent trends in electronics, information dan communication technology (RTEICT)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(pp. 2319-2323). IEEE.</a:t>
            </a:r>
            <a:endParaRPr lang="en-ID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Jordan, M. I., dan Mitchell, T. M. 2015. Machine learning: Trends, perspectives, and prospects. </a:t>
            </a:r>
            <a:r>
              <a:rPr lang="en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Science</a:t>
            </a:r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349</a:t>
            </a:r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(6245), 255-260.</a:t>
            </a:r>
          </a:p>
          <a:p>
            <a:pPr marL="457200" indent="-457200" algn="just"/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Kingma, D. P., &amp; Ba, J. 2014. Adam: A method for stochastic optimization.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arXiv preprint arXiv:1412.6980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Kumar, N., Kaushal, R., Agarwal, S., &amp; Singh, Y.B. 2021. CNN based approach for Speech Emotion Recognition Using MFCC, Croma and STFT Hand-crafted features.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2021 3rd International Conference on Advances in Computing, Communication Control and Networking (ICAC3N)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981-985.</a:t>
            </a:r>
            <a:endParaRPr lang="en-ID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Li, X., Zhang, Y., dan Liao, D. 2017. Mining Key Skeleton Poses with Latent SVM for Action Recognition.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Appl. Comput. Intell. Soft Comput., 2017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5861435:1-5861435:11.</a:t>
            </a:r>
            <a:endParaRPr lang="en-ID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Lubis, C. 2022. </a:t>
            </a:r>
            <a:r>
              <a:rPr lang="en-ID" sz="2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Klasifikasi</a:t>
            </a:r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Penyakit</a:t>
            </a:r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2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Daun</a:t>
            </a:r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Tomat</a:t>
            </a:r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Convolutional Neural Network. </a:t>
            </a:r>
            <a:r>
              <a:rPr lang="en-ID" sz="23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Jurnal</a:t>
            </a:r>
            <a:r>
              <a:rPr lang="en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3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Ilmu</a:t>
            </a:r>
            <a:r>
              <a:rPr lang="en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3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3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3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(1).</a:t>
            </a:r>
          </a:p>
          <a:p>
            <a:pPr marL="457200" indent="-457200" algn="just"/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Luta, D. A. 2020. Peningkatan Pertumbuhan dan Produksi Tanaman Tomat Akibat Aplikasi Kompos dan Pupuk Organik Cair.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AGRIUM: Jurnal Ilmu Pertanian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52-55.</a:t>
            </a:r>
            <a:endParaRPr lang="en-ID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Mayadewi, P., dan Rosely, E. 2015. Prediksi Nilai Proyek Akhir Mahasiswa Menggunakan Algoritma Klasifikasi Data Mining.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SESINDO 2015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2015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Niu, X. X., dan Suen, C. Y. 2012. A novel hybrid CNN–SVM classifier 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recognizing handwritten digits.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Pattern Recognition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id-ID" sz="23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45</a:t>
            </a:r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1318-1325.</a:t>
            </a:r>
            <a:endParaRPr lang="en-ID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d-ID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Purwaningsih, T., Nurhikmat, T., &amp; Utami, P. B. 2019. Image classification of Golek puppet images using convolutional </a:t>
            </a:r>
            <a:endParaRPr lang="en-ID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5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Daftar Pustaka</a:t>
            </a: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A97C8A9A-4106-7443-C23C-8BAAFE84980A}"/>
              </a:ext>
            </a:extLst>
          </p:cNvPr>
          <p:cNvGrpSpPr/>
          <p:nvPr/>
        </p:nvGrpSpPr>
        <p:grpSpPr>
          <a:xfrm>
            <a:off x="144266" y="1818106"/>
            <a:ext cx="17915134" cy="7973249"/>
            <a:chOff x="0" y="0"/>
            <a:chExt cx="2586132" cy="46570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0C33480-A057-2748-6B4C-DC7CC9F7254A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EF8CB5A-8061-54F7-664B-BC5D3F6FA12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8A40BD-01D9-7A5F-8432-D30052843C1A}"/>
              </a:ext>
            </a:extLst>
          </p:cNvPr>
          <p:cNvSpPr txBox="1"/>
          <p:nvPr/>
        </p:nvSpPr>
        <p:spPr>
          <a:xfrm>
            <a:off x="228600" y="1965095"/>
            <a:ext cx="178308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Qayyum, A., Anwar, S. M.,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Awais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dan Majid, M. 2017. Medical image retrieval using deep convolutional neural network. Neurocomputing, 266, 8-20.</a:t>
            </a:r>
          </a:p>
          <a:p>
            <a:pPr marL="457200" indent="-457200" algn="just"/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Rahayu, I. S., Djamal, E. C., Ilyas, R., &amp; Bon, A. T. 2020. Daily temperature prediction using recurrent neural networks and long-short term memory. In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Proceedings of the International Conference on Industrial 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Operations Management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(pp. 2700-2709).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Rangarajan, A. K., Purushothaman, R., dan Ramesh, A. 2018. Tomato crop disease classification using pre-trained deep learning algorithm.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Procedia computer science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133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1040-1047.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Saleh, A. Y., Chin, C. K., Penshie, V., dan Al-Absi, H. R. H. 2021. Lung cancer medical images classification using hybrid CNN-SVM.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Advances in Intelligent Informatics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(2), 151-162.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Sardogan, M., Tuncer, A., dan Ozen, Y. 2018, September. Plant leaf disease detection and classification based on CNN with LVQ algorithm. In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2018 3rd international conference on computer science and engineering (UBMK)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(pp. 382-385). IEEE.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Senanayaka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J.S.,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Kandukuri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S.T., Khang, H.V., dan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Robbersmyr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K.G. 2017. Early detection and classification of bearing faults using support vector machine algorithm. 2017 IEEE Workshop on Electrical Machines Design, Control and Diagnosis (WEMDCD), 250-255.</a:t>
            </a:r>
          </a:p>
          <a:p>
            <a:pPr marL="457200" indent="-457200" algn="just"/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Shao, H., dan Wang, S. 2023. Deep Classification with Linearity-Enhanced Logits to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Function. Entropy, 25(5), 727.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Sharma, S., Sharma, S., dan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Athaiya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 2017. Activation functions in neural networks. Towards Data Sci, 6(12), 310-316.</a:t>
            </a:r>
          </a:p>
          <a:p>
            <a:pPr marL="457200" indent="-457200" algn="just"/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Sigitta, R. C., Saputra, R. H., dan Fathulloh, F. 2023. Deteksi Penyakit Tomat melalui Citra Daun Menggunakan Metode Convolutional Neural Network.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Aviation Electronics, Information Technology, Telecommunications, Electricals, Controls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id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id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43-51.</a:t>
            </a:r>
            <a:endParaRPr lang="en-ID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Singh, V., dan Misra, A. K. 2017. Detection of plant leaf diseases using image segmentation and soft computing techniques. </a:t>
            </a:r>
            <a:r>
              <a:rPr lang="en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processing in Agriculture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ID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41-49.</a:t>
            </a:r>
          </a:p>
        </p:txBody>
      </p:sp>
    </p:spTree>
    <p:extLst>
      <p:ext uri="{BB962C8B-B14F-4D97-AF65-F5344CB8AC3E}">
        <p14:creationId xmlns:p14="http://schemas.microsoft.com/office/powerpoint/2010/main" val="1630373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Daftar Pustaka</a:t>
            </a: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A97C8A9A-4106-7443-C23C-8BAAFE84980A}"/>
              </a:ext>
            </a:extLst>
          </p:cNvPr>
          <p:cNvGrpSpPr/>
          <p:nvPr/>
        </p:nvGrpSpPr>
        <p:grpSpPr>
          <a:xfrm>
            <a:off x="144266" y="1818106"/>
            <a:ext cx="17915134" cy="7973249"/>
            <a:chOff x="0" y="0"/>
            <a:chExt cx="2586132" cy="46570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0C33480-A057-2748-6B4C-DC7CC9F7254A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9EF8CB5A-8061-54F7-664B-BC5D3F6FA12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8A40BD-01D9-7A5F-8432-D30052843C1A}"/>
              </a:ext>
            </a:extLst>
          </p:cNvPr>
          <p:cNvSpPr txBox="1"/>
          <p:nvPr/>
        </p:nvSpPr>
        <p:spPr>
          <a:xfrm>
            <a:off x="228600" y="1965095"/>
            <a:ext cx="17830800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/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Suthaharan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 2016. Machine learning models and algorithms for big data classification.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Ser. Inf.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36, 1-12.</a:t>
            </a:r>
          </a:p>
          <a:p>
            <a:pPr marL="457200" indent="-457200" algn="just"/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Tharwat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Hassanien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 E., &amp;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Elnaghi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B. E. 2017. A BA-based algorithm for parameter optimization of support vector machine. Pattern recognition letters, 93, 13-22.</a:t>
            </a:r>
          </a:p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Valenzuela, M. E. M., dan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Restović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F. 2019.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Valorization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tomato waste for energy production. In Tomato Chemistry, Industrial Processing and Product Development (pp. 245-258).</a:t>
            </a:r>
          </a:p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Wang, Q. 2022. Support Vector Machine Algorithm in Machine Learning. 2022 IEEE International Conference on Artificial Intelligence and Computer Applications (ICAICA), 750-756.</a:t>
            </a:r>
          </a:p>
          <a:p>
            <a:pPr marL="457200" indent="-457200" algn="just"/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Wuest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T., Weimer, D., Irgens, C., dan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Thoben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K. D. 2016. Machine learning in manufacturing: advantages, challenges, and applications. Production dan Manufacturing Research, 4(1), 23-45.</a:t>
            </a:r>
          </a:p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Yadav, S. S., dan Jadhav, S. M. 2019. Deep convolutional neural network based medical image classification for disease diagnosis. Journal of Big data, 6(1), 1-18.</a:t>
            </a:r>
          </a:p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Zhang, Y., dan Zhang, Y. 2018. A Deep Learning Approach to Tomato Leaf Disease Classification. IEEE/ACM Transactions on Computational Biology and Bioinformatics, 17(1), 82-90.</a:t>
            </a:r>
          </a:p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Zhao, S., Peng, Y., Liu, J., dan Wu, S. 2021. Tomato leaf disease diagnosis based on improved convolution neural network by attention module. Agriculture, 11(7), 651.</a:t>
            </a:r>
          </a:p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Zhu, Q., dan Zu, X. 2021. A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-free Loss Function Based on Predefined Optimal-distribution of Latent Features for CNN Classifier. </a:t>
            </a:r>
            <a:r>
              <a:rPr lang="en-ID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abs/2111.15449.</a:t>
            </a:r>
          </a:p>
          <a:p>
            <a:pPr marL="457200" indent="-457200" algn="just"/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Zhu, X. K. 2020. Research on Tomato Disease Identification Based on Convolutional Neural Network. Beijing University of Technology: Beijing, China.</a:t>
            </a:r>
          </a:p>
        </p:txBody>
      </p:sp>
    </p:spTree>
    <p:extLst>
      <p:ext uri="{BB962C8B-B14F-4D97-AF65-F5344CB8AC3E}">
        <p14:creationId xmlns:p14="http://schemas.microsoft.com/office/powerpoint/2010/main" val="80497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80265">
            <a:off x="7828793" y="3072415"/>
            <a:ext cx="16756481" cy="10229711"/>
            <a:chOff x="0" y="0"/>
            <a:chExt cx="4413230" cy="2694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229" cy="2694245"/>
            </a:xfrm>
            <a:custGeom>
              <a:avLst/>
              <a:gdLst/>
              <a:ahLst/>
              <a:cxnLst/>
              <a:rect l="l" t="t" r="r" b="b"/>
              <a:pathLst>
                <a:path w="4413229" h="2694245">
                  <a:moveTo>
                    <a:pt x="0" y="0"/>
                  </a:moveTo>
                  <a:lnTo>
                    <a:pt x="4413229" y="0"/>
                  </a:lnTo>
                  <a:lnTo>
                    <a:pt x="4413229" y="2694245"/>
                  </a:lnTo>
                  <a:lnTo>
                    <a:pt x="0" y="2694245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16200000">
            <a:off x="8306667" y="3211432"/>
            <a:ext cx="1268439" cy="1833698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8" y="0"/>
                </a:lnTo>
                <a:lnTo>
                  <a:pt x="1268438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0" y="-1039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028700" y="471874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174D88"/>
                </a:solidFill>
                <a:latin typeface="Open Sans"/>
              </a:rPr>
              <a:t>Universitas Brawijaya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71915" y="5524500"/>
            <a:ext cx="8846964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7200" dirty="0" err="1">
                <a:solidFill>
                  <a:srgbClr val="000000"/>
                </a:solidFill>
                <a:latin typeface="Alice"/>
              </a:rPr>
              <a:t>Terima</a:t>
            </a:r>
            <a:r>
              <a:rPr lang="en-US" sz="7200" dirty="0">
                <a:solidFill>
                  <a:srgbClr val="000000"/>
                </a:solidFill>
                <a:latin typeface="Alice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Alice"/>
              </a:rPr>
              <a:t>kasih</a:t>
            </a:r>
            <a:endParaRPr lang="en-US" sz="7200" dirty="0">
              <a:solidFill>
                <a:srgbClr val="000000"/>
              </a:solidFill>
              <a:latin typeface="Alice"/>
            </a:endParaRPr>
          </a:p>
        </p:txBody>
      </p:sp>
    </p:spTree>
    <p:extLst>
      <p:ext uri="{BB962C8B-B14F-4D97-AF65-F5344CB8AC3E}">
        <p14:creationId xmlns:p14="http://schemas.microsoft.com/office/powerpoint/2010/main" val="352629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4434659" y="4842001"/>
            <a:ext cx="2020552" cy="1924158"/>
            <a:chOff x="0" y="0"/>
            <a:chExt cx="532162" cy="5067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2162" cy="506774"/>
            </a:xfrm>
            <a:custGeom>
              <a:avLst/>
              <a:gdLst/>
              <a:ahLst/>
              <a:cxnLst/>
              <a:rect l="l" t="t" r="r" b="b"/>
              <a:pathLst>
                <a:path w="532162" h="506774">
                  <a:moveTo>
                    <a:pt x="49811" y="0"/>
                  </a:moveTo>
                  <a:lnTo>
                    <a:pt x="482351" y="0"/>
                  </a:lnTo>
                  <a:cubicBezTo>
                    <a:pt x="495562" y="0"/>
                    <a:pt x="508231" y="5248"/>
                    <a:pt x="517573" y="14589"/>
                  </a:cubicBezTo>
                  <a:cubicBezTo>
                    <a:pt x="526914" y="23930"/>
                    <a:pt x="532162" y="36600"/>
                    <a:pt x="532162" y="49811"/>
                  </a:cubicBezTo>
                  <a:lnTo>
                    <a:pt x="532162" y="456964"/>
                  </a:lnTo>
                  <a:cubicBezTo>
                    <a:pt x="532162" y="470174"/>
                    <a:pt x="526914" y="482844"/>
                    <a:pt x="517573" y="492185"/>
                  </a:cubicBezTo>
                  <a:cubicBezTo>
                    <a:pt x="508231" y="501526"/>
                    <a:pt x="495562" y="506774"/>
                    <a:pt x="482351" y="506774"/>
                  </a:cubicBezTo>
                  <a:lnTo>
                    <a:pt x="49811" y="506774"/>
                  </a:lnTo>
                  <a:cubicBezTo>
                    <a:pt x="36600" y="506774"/>
                    <a:pt x="23930" y="501526"/>
                    <a:pt x="14589" y="492185"/>
                  </a:cubicBezTo>
                  <a:cubicBezTo>
                    <a:pt x="5248" y="482844"/>
                    <a:pt x="0" y="470174"/>
                    <a:pt x="0" y="456964"/>
                  </a:cubicBezTo>
                  <a:lnTo>
                    <a:pt x="0" y="49811"/>
                  </a:lnTo>
                  <a:cubicBezTo>
                    <a:pt x="0" y="36600"/>
                    <a:pt x="5248" y="23930"/>
                    <a:pt x="14589" y="14589"/>
                  </a:cubicBezTo>
                  <a:cubicBezTo>
                    <a:pt x="23930" y="5248"/>
                    <a:pt x="36600" y="0"/>
                    <a:pt x="49811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544339" y="4927970"/>
            <a:ext cx="1801192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2" y="0"/>
                </a:lnTo>
                <a:lnTo>
                  <a:pt x="1801192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AutoShape 15"/>
          <p:cNvSpPr/>
          <p:nvPr/>
        </p:nvSpPr>
        <p:spPr>
          <a:xfrm>
            <a:off x="6345531" y="5799824"/>
            <a:ext cx="27984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sp>
        <p:nvSpPr>
          <p:cNvPr id="16" name="AutoShape 16"/>
          <p:cNvSpPr/>
          <p:nvPr/>
        </p:nvSpPr>
        <p:spPr>
          <a:xfrm>
            <a:off x="11767041" y="5780774"/>
            <a:ext cx="27984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grpSp>
        <p:nvGrpSpPr>
          <p:cNvPr id="17" name="Group 17"/>
          <p:cNvGrpSpPr/>
          <p:nvPr/>
        </p:nvGrpSpPr>
        <p:grpSpPr>
          <a:xfrm>
            <a:off x="14660760" y="4927970"/>
            <a:ext cx="3086100" cy="1743707"/>
            <a:chOff x="0" y="0"/>
            <a:chExt cx="812800" cy="4592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59248"/>
            </a:xfrm>
            <a:custGeom>
              <a:avLst/>
              <a:gdLst/>
              <a:ahLst/>
              <a:cxnLst/>
              <a:rect l="l" t="t" r="r" b="b"/>
              <a:pathLst>
                <a:path w="812800" h="459248">
                  <a:moveTo>
                    <a:pt x="22578" y="0"/>
                  </a:moveTo>
                  <a:lnTo>
                    <a:pt x="790222" y="0"/>
                  </a:lnTo>
                  <a:cubicBezTo>
                    <a:pt x="802692" y="0"/>
                    <a:pt x="812800" y="10108"/>
                    <a:pt x="812800" y="22578"/>
                  </a:cubicBezTo>
                  <a:lnTo>
                    <a:pt x="812800" y="436670"/>
                  </a:lnTo>
                  <a:cubicBezTo>
                    <a:pt x="812800" y="449139"/>
                    <a:pt x="802692" y="459248"/>
                    <a:pt x="790222" y="459248"/>
                  </a:cubicBezTo>
                  <a:lnTo>
                    <a:pt x="22578" y="459248"/>
                  </a:lnTo>
                  <a:cubicBezTo>
                    <a:pt x="10108" y="459248"/>
                    <a:pt x="0" y="449139"/>
                    <a:pt x="0" y="436670"/>
                  </a:cubicBezTo>
                  <a:lnTo>
                    <a:pt x="0" y="22578"/>
                  </a:lnTo>
                  <a:cubicBezTo>
                    <a:pt x="0" y="10108"/>
                    <a:pt x="10108" y="0"/>
                    <a:pt x="22578" y="0"/>
                  </a:cubicBezTo>
                  <a:close/>
                </a:path>
              </a:pathLst>
            </a:custGeom>
            <a:solidFill>
              <a:srgbClr val="AE9371"/>
            </a:solidFill>
            <a:ln w="7620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560853" y="4331042"/>
            <a:ext cx="3503946" cy="2803157"/>
          </a:xfrm>
          <a:custGeom>
            <a:avLst/>
            <a:gdLst/>
            <a:ahLst/>
            <a:cxnLst/>
            <a:rect l="l" t="t" r="r" b="b"/>
            <a:pathLst>
              <a:path w="3503946" h="2803157">
                <a:moveTo>
                  <a:pt x="0" y="0"/>
                </a:moveTo>
                <a:lnTo>
                  <a:pt x="3503946" y="0"/>
                </a:lnTo>
                <a:lnTo>
                  <a:pt x="3503946" y="2803157"/>
                </a:lnTo>
                <a:lnTo>
                  <a:pt x="0" y="2803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9046363" y="1335148"/>
            <a:ext cx="1927316" cy="1698447"/>
          </a:xfrm>
          <a:custGeom>
            <a:avLst/>
            <a:gdLst/>
            <a:ahLst/>
            <a:cxnLst/>
            <a:rect l="l" t="t" r="r" b="b"/>
            <a:pathLst>
              <a:path w="1927316" h="1698447">
                <a:moveTo>
                  <a:pt x="0" y="0"/>
                </a:moveTo>
                <a:lnTo>
                  <a:pt x="1927316" y="0"/>
                </a:lnTo>
                <a:lnTo>
                  <a:pt x="1927316" y="1698447"/>
                </a:lnTo>
                <a:lnTo>
                  <a:pt x="0" y="1698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TextBox 2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17795" y="3235267"/>
            <a:ext cx="5784453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Machine Learning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95500" y="5096879"/>
            <a:ext cx="2731307" cy="135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Luckiest Guy"/>
              </a:rPr>
              <a:t>Bacterial Spot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4434659" y="4842001"/>
            <a:ext cx="2020552" cy="1924158"/>
            <a:chOff x="0" y="0"/>
            <a:chExt cx="532162" cy="5067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2162" cy="506774"/>
            </a:xfrm>
            <a:custGeom>
              <a:avLst/>
              <a:gdLst/>
              <a:ahLst/>
              <a:cxnLst/>
              <a:rect l="l" t="t" r="r" b="b"/>
              <a:pathLst>
                <a:path w="532162" h="506774">
                  <a:moveTo>
                    <a:pt x="49811" y="0"/>
                  </a:moveTo>
                  <a:lnTo>
                    <a:pt x="482351" y="0"/>
                  </a:lnTo>
                  <a:cubicBezTo>
                    <a:pt x="495562" y="0"/>
                    <a:pt x="508231" y="5248"/>
                    <a:pt x="517573" y="14589"/>
                  </a:cubicBezTo>
                  <a:cubicBezTo>
                    <a:pt x="526914" y="23930"/>
                    <a:pt x="532162" y="36600"/>
                    <a:pt x="532162" y="49811"/>
                  </a:cubicBezTo>
                  <a:lnTo>
                    <a:pt x="532162" y="456964"/>
                  </a:lnTo>
                  <a:cubicBezTo>
                    <a:pt x="532162" y="470174"/>
                    <a:pt x="526914" y="482844"/>
                    <a:pt x="517573" y="492185"/>
                  </a:cubicBezTo>
                  <a:cubicBezTo>
                    <a:pt x="508231" y="501526"/>
                    <a:pt x="495562" y="506774"/>
                    <a:pt x="482351" y="506774"/>
                  </a:cubicBezTo>
                  <a:lnTo>
                    <a:pt x="49811" y="506774"/>
                  </a:lnTo>
                  <a:cubicBezTo>
                    <a:pt x="36600" y="506774"/>
                    <a:pt x="23930" y="501526"/>
                    <a:pt x="14589" y="492185"/>
                  </a:cubicBezTo>
                  <a:cubicBezTo>
                    <a:pt x="5248" y="482844"/>
                    <a:pt x="0" y="470174"/>
                    <a:pt x="0" y="456964"/>
                  </a:cubicBezTo>
                  <a:lnTo>
                    <a:pt x="0" y="49811"/>
                  </a:lnTo>
                  <a:cubicBezTo>
                    <a:pt x="0" y="36600"/>
                    <a:pt x="5248" y="23930"/>
                    <a:pt x="14589" y="14589"/>
                  </a:cubicBezTo>
                  <a:cubicBezTo>
                    <a:pt x="23930" y="5248"/>
                    <a:pt x="36600" y="0"/>
                    <a:pt x="49811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544339" y="4927970"/>
            <a:ext cx="1801192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2" y="0"/>
                </a:lnTo>
                <a:lnTo>
                  <a:pt x="1801192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AutoShape 15"/>
          <p:cNvSpPr/>
          <p:nvPr/>
        </p:nvSpPr>
        <p:spPr>
          <a:xfrm>
            <a:off x="6345531" y="5799824"/>
            <a:ext cx="27984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sp>
        <p:nvSpPr>
          <p:cNvPr id="16" name="AutoShape 16"/>
          <p:cNvSpPr/>
          <p:nvPr/>
        </p:nvSpPr>
        <p:spPr>
          <a:xfrm>
            <a:off x="11767041" y="5780774"/>
            <a:ext cx="27984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grpSp>
        <p:nvGrpSpPr>
          <p:cNvPr id="17" name="Group 17"/>
          <p:cNvGrpSpPr/>
          <p:nvPr/>
        </p:nvGrpSpPr>
        <p:grpSpPr>
          <a:xfrm>
            <a:off x="14660760" y="4927970"/>
            <a:ext cx="3086100" cy="1743707"/>
            <a:chOff x="0" y="0"/>
            <a:chExt cx="812800" cy="4592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59248"/>
            </a:xfrm>
            <a:custGeom>
              <a:avLst/>
              <a:gdLst/>
              <a:ahLst/>
              <a:cxnLst/>
              <a:rect l="l" t="t" r="r" b="b"/>
              <a:pathLst>
                <a:path w="812800" h="459248">
                  <a:moveTo>
                    <a:pt x="22578" y="0"/>
                  </a:moveTo>
                  <a:lnTo>
                    <a:pt x="790222" y="0"/>
                  </a:lnTo>
                  <a:cubicBezTo>
                    <a:pt x="802692" y="0"/>
                    <a:pt x="812800" y="10108"/>
                    <a:pt x="812800" y="22578"/>
                  </a:cubicBezTo>
                  <a:lnTo>
                    <a:pt x="812800" y="436670"/>
                  </a:lnTo>
                  <a:cubicBezTo>
                    <a:pt x="812800" y="449139"/>
                    <a:pt x="802692" y="459248"/>
                    <a:pt x="790222" y="459248"/>
                  </a:cubicBezTo>
                  <a:lnTo>
                    <a:pt x="22578" y="459248"/>
                  </a:lnTo>
                  <a:cubicBezTo>
                    <a:pt x="10108" y="459248"/>
                    <a:pt x="0" y="449139"/>
                    <a:pt x="0" y="436670"/>
                  </a:cubicBezTo>
                  <a:lnTo>
                    <a:pt x="0" y="22578"/>
                  </a:lnTo>
                  <a:cubicBezTo>
                    <a:pt x="0" y="10108"/>
                    <a:pt x="10108" y="0"/>
                    <a:pt x="22578" y="0"/>
                  </a:cubicBezTo>
                  <a:close/>
                </a:path>
              </a:pathLst>
            </a:custGeom>
            <a:solidFill>
              <a:srgbClr val="AE9371"/>
            </a:solidFill>
            <a:ln w="7620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560853" y="4331042"/>
            <a:ext cx="3503946" cy="2803157"/>
          </a:xfrm>
          <a:custGeom>
            <a:avLst/>
            <a:gdLst/>
            <a:ahLst/>
            <a:cxnLst/>
            <a:rect l="l" t="t" r="r" b="b"/>
            <a:pathLst>
              <a:path w="3503946" h="2803157">
                <a:moveTo>
                  <a:pt x="0" y="0"/>
                </a:moveTo>
                <a:lnTo>
                  <a:pt x="3503946" y="0"/>
                </a:lnTo>
                <a:lnTo>
                  <a:pt x="3503946" y="2803157"/>
                </a:lnTo>
                <a:lnTo>
                  <a:pt x="0" y="2803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9046363" y="1335148"/>
            <a:ext cx="1927316" cy="1698447"/>
          </a:xfrm>
          <a:custGeom>
            <a:avLst/>
            <a:gdLst/>
            <a:ahLst/>
            <a:cxnLst/>
            <a:rect l="l" t="t" r="r" b="b"/>
            <a:pathLst>
              <a:path w="1927316" h="1698447">
                <a:moveTo>
                  <a:pt x="0" y="0"/>
                </a:moveTo>
                <a:lnTo>
                  <a:pt x="1927316" y="0"/>
                </a:lnTo>
                <a:lnTo>
                  <a:pt x="1927316" y="1698447"/>
                </a:lnTo>
                <a:lnTo>
                  <a:pt x="0" y="1698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2" name="Group 22"/>
          <p:cNvGrpSpPr/>
          <p:nvPr/>
        </p:nvGrpSpPr>
        <p:grpSpPr>
          <a:xfrm>
            <a:off x="5751827" y="7117232"/>
            <a:ext cx="8516388" cy="3303093"/>
            <a:chOff x="0" y="-57150"/>
            <a:chExt cx="2242999" cy="8699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42999" cy="707403"/>
            </a:xfrm>
            <a:custGeom>
              <a:avLst/>
              <a:gdLst/>
              <a:ahLst/>
              <a:cxnLst/>
              <a:rect l="l" t="t" r="r" b="b"/>
              <a:pathLst>
                <a:path w="2242999" h="707403">
                  <a:moveTo>
                    <a:pt x="8182" y="0"/>
                  </a:moveTo>
                  <a:lnTo>
                    <a:pt x="2234818" y="0"/>
                  </a:lnTo>
                  <a:cubicBezTo>
                    <a:pt x="2239336" y="0"/>
                    <a:pt x="2242999" y="3663"/>
                    <a:pt x="2242999" y="8182"/>
                  </a:cubicBezTo>
                  <a:lnTo>
                    <a:pt x="2242999" y="699222"/>
                  </a:lnTo>
                  <a:cubicBezTo>
                    <a:pt x="2242999" y="701392"/>
                    <a:pt x="2242137" y="703473"/>
                    <a:pt x="2240603" y="705007"/>
                  </a:cubicBezTo>
                  <a:cubicBezTo>
                    <a:pt x="2239069" y="706541"/>
                    <a:pt x="2236987" y="707403"/>
                    <a:pt x="2234818" y="707403"/>
                  </a:cubicBezTo>
                  <a:lnTo>
                    <a:pt x="8182" y="707403"/>
                  </a:lnTo>
                  <a:cubicBezTo>
                    <a:pt x="6012" y="707403"/>
                    <a:pt x="3931" y="706541"/>
                    <a:pt x="2396" y="705007"/>
                  </a:cubicBezTo>
                  <a:cubicBezTo>
                    <a:pt x="862" y="703473"/>
                    <a:pt x="0" y="701392"/>
                    <a:pt x="0" y="699222"/>
                  </a:cubicBezTo>
                  <a:lnTo>
                    <a:pt x="0" y="8182"/>
                  </a:lnTo>
                  <a:cubicBezTo>
                    <a:pt x="0" y="6012"/>
                    <a:pt x="862" y="3931"/>
                    <a:pt x="2396" y="2396"/>
                  </a:cubicBezTo>
                  <a:cubicBezTo>
                    <a:pt x="3931" y="862"/>
                    <a:pt x="6012" y="0"/>
                    <a:pt x="8182" y="0"/>
                  </a:cubicBezTo>
                  <a:close/>
                </a:path>
              </a:pathLst>
            </a:custGeom>
            <a:solidFill>
              <a:srgbClr val="AE9371"/>
            </a:solidFill>
            <a:ln w="857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19790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67" lvl="1" indent="-248284" algn="ctr">
                <a:lnSpc>
                  <a:spcPts val="3219"/>
                </a:lnSpc>
                <a:buFont typeface="Arial"/>
                <a:buChar char="•"/>
              </a:pPr>
              <a:r>
                <a:rPr lang="en-US" sz="2299" dirty="0" err="1">
                  <a:solidFill>
                    <a:srgbClr val="000000"/>
                  </a:solidFill>
                  <a:latin typeface="Luckiest Guy"/>
                </a:rPr>
                <a:t>pengambilan</a:t>
              </a: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Luckiest Guy"/>
                </a:rPr>
                <a:t>keputusan</a:t>
              </a: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 yang </a:t>
              </a:r>
              <a:r>
                <a:rPr lang="en-US" sz="2299" dirty="0" err="1">
                  <a:solidFill>
                    <a:srgbClr val="000000"/>
                  </a:solidFill>
                  <a:latin typeface="Luckiest Guy"/>
                </a:rPr>
                <a:t>cepat</a:t>
              </a: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, </a:t>
              </a:r>
            </a:p>
            <a:p>
              <a:pPr marL="496567" lvl="1" indent="-248284" algn="ctr">
                <a:lnSpc>
                  <a:spcPts val="3219"/>
                </a:lnSpc>
                <a:buFont typeface="Arial"/>
                <a:buChar char="•"/>
              </a:pPr>
              <a:r>
                <a:rPr lang="en-US" sz="2299" dirty="0" err="1">
                  <a:solidFill>
                    <a:srgbClr val="000000"/>
                  </a:solidFill>
                  <a:latin typeface="Luckiest Guy"/>
                </a:rPr>
                <a:t>meminimalkan</a:t>
              </a: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Luckiest Guy"/>
                </a:rPr>
                <a:t>biaya</a:t>
              </a: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, </a:t>
              </a:r>
            </a:p>
            <a:p>
              <a:pPr marL="496567" lvl="1" indent="-248284" algn="ctr">
                <a:lnSpc>
                  <a:spcPts val="3219"/>
                </a:lnSpc>
                <a:buFont typeface="Arial"/>
                <a:buChar char="•"/>
              </a:pP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minim human error</a:t>
              </a:r>
            </a:p>
            <a:p>
              <a:pPr marL="496567" lvl="1" indent="-248284" algn="ctr">
                <a:lnSpc>
                  <a:spcPts val="3219"/>
                </a:lnSpc>
                <a:buFont typeface="Arial"/>
                <a:buChar char="•"/>
              </a:pPr>
              <a:r>
                <a:rPr lang="en-US" sz="2299" dirty="0" err="1">
                  <a:solidFill>
                    <a:srgbClr val="000000"/>
                  </a:solidFill>
                  <a:latin typeface="Luckiest Guy"/>
                </a:rPr>
                <a:t>dapat</a:t>
              </a: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Luckiest Guy"/>
                </a:rPr>
                <a:t>terus</a:t>
              </a: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Luckiest Guy"/>
                </a:rPr>
                <a:t>beradaptasi</a:t>
              </a: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Luckiest Guy"/>
                </a:rPr>
                <a:t>untuk</a:t>
              </a: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Luckiest Guy"/>
                </a:rPr>
                <a:t>meningkatkan</a:t>
              </a: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Luckiest Guy"/>
                </a:rPr>
                <a:t>kinerjanya</a:t>
              </a:r>
              <a:r>
                <a:rPr lang="en-US" sz="2299" dirty="0">
                  <a:solidFill>
                    <a:srgbClr val="000000"/>
                  </a:solidFill>
                  <a:latin typeface="Luckiest Guy"/>
                </a:rPr>
                <a:t>. 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17795" y="3233620"/>
            <a:ext cx="5784453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Machine Learning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895500" y="5096879"/>
            <a:ext cx="2731307" cy="135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Luckiest Guy"/>
              </a:rPr>
              <a:t>Bacterial Spot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64799" y="1776672"/>
            <a:ext cx="399464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90000"/>
                </a:solidFill>
                <a:latin typeface="Luckiest Guy"/>
              </a:rPr>
              <a:t>Keunggulan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6495931" y="3827058"/>
            <a:ext cx="12436866" cy="4772252"/>
          </a:xfrm>
          <a:custGeom>
            <a:avLst/>
            <a:gdLst/>
            <a:ahLst/>
            <a:cxnLst/>
            <a:rect l="l" t="t" r="r" b="b"/>
            <a:pathLst>
              <a:path w="10659190" h="4772252">
                <a:moveTo>
                  <a:pt x="0" y="0"/>
                </a:moveTo>
                <a:lnTo>
                  <a:pt x="10659190" y="0"/>
                </a:lnTo>
                <a:lnTo>
                  <a:pt x="10659190" y="4772252"/>
                </a:lnTo>
                <a:lnTo>
                  <a:pt x="0" y="4772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4568157" y="5190507"/>
            <a:ext cx="2101584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1" y="0"/>
                </a:lnTo>
                <a:lnTo>
                  <a:pt x="1801191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AutoShape 15"/>
          <p:cNvSpPr/>
          <p:nvPr/>
        </p:nvSpPr>
        <p:spPr>
          <a:xfrm flipV="1">
            <a:off x="6519545" y="6213184"/>
            <a:ext cx="1594808" cy="18566"/>
          </a:xfrm>
          <a:prstGeom prst="line">
            <a:avLst/>
          </a:prstGeom>
          <a:ln w="38100" cap="flat">
            <a:solidFill>
              <a:srgbClr val="57555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5618949" y="2630169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9316039" y="3820360"/>
            <a:ext cx="3086100" cy="983518"/>
            <a:chOff x="0" y="0"/>
            <a:chExt cx="812800" cy="2590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59034"/>
            </a:xfrm>
            <a:custGeom>
              <a:avLst/>
              <a:gdLst/>
              <a:ahLst/>
              <a:cxnLst/>
              <a:rect l="l" t="t" r="r" b="b"/>
              <a:pathLst>
                <a:path w="812800" h="25903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203844"/>
                  </a:lnTo>
                  <a:cubicBezTo>
                    <a:pt x="812800" y="218481"/>
                    <a:pt x="806985" y="232519"/>
                    <a:pt x="796635" y="242869"/>
                  </a:cubicBezTo>
                  <a:cubicBezTo>
                    <a:pt x="786285" y="253219"/>
                    <a:pt x="772247" y="259034"/>
                    <a:pt x="757610" y="259034"/>
                  </a:cubicBezTo>
                  <a:lnTo>
                    <a:pt x="55190" y="259034"/>
                  </a:lnTo>
                  <a:cubicBezTo>
                    <a:pt x="40553" y="259034"/>
                    <a:pt x="26515" y="253219"/>
                    <a:pt x="16165" y="242869"/>
                  </a:cubicBezTo>
                  <a:cubicBezTo>
                    <a:pt x="5815" y="232519"/>
                    <a:pt x="0" y="218481"/>
                    <a:pt x="0" y="203844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Open Sans Extra Bold"/>
                </a:rPr>
                <a:t>Keunggulan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25860" y="5261999"/>
            <a:ext cx="10073369" cy="3086100"/>
            <a:chOff x="0" y="0"/>
            <a:chExt cx="2653068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3068" cy="812800"/>
            </a:xfrm>
            <a:custGeom>
              <a:avLst/>
              <a:gdLst/>
              <a:ahLst/>
              <a:cxnLst/>
              <a:rect l="l" t="t" r="r" b="b"/>
              <a:pathLst>
                <a:path w="2653068" h="812800">
                  <a:moveTo>
                    <a:pt x="10760" y="0"/>
                  </a:moveTo>
                  <a:lnTo>
                    <a:pt x="2642308" y="0"/>
                  </a:lnTo>
                  <a:cubicBezTo>
                    <a:pt x="2645162" y="0"/>
                    <a:pt x="2647899" y="1134"/>
                    <a:pt x="2649917" y="3151"/>
                  </a:cubicBezTo>
                  <a:cubicBezTo>
                    <a:pt x="2651935" y="5169"/>
                    <a:pt x="2653068" y="7906"/>
                    <a:pt x="2653068" y="10760"/>
                  </a:cubicBezTo>
                  <a:lnTo>
                    <a:pt x="2653068" y="802040"/>
                  </a:lnTo>
                  <a:cubicBezTo>
                    <a:pt x="2653068" y="807983"/>
                    <a:pt x="2648251" y="812800"/>
                    <a:pt x="2642308" y="812800"/>
                  </a:cubicBezTo>
                  <a:lnTo>
                    <a:pt x="10760" y="812800"/>
                  </a:lnTo>
                  <a:cubicBezTo>
                    <a:pt x="4817" y="812800"/>
                    <a:pt x="0" y="807983"/>
                    <a:pt x="0" y="802040"/>
                  </a:cubicBezTo>
                  <a:lnTo>
                    <a:pt x="0" y="10760"/>
                  </a:lnTo>
                  <a:cubicBezTo>
                    <a:pt x="0" y="4817"/>
                    <a:pt x="4817" y="0"/>
                    <a:pt x="10760" y="0"/>
                  </a:cubicBezTo>
                  <a:close/>
                </a:path>
              </a:pathLst>
            </a:custGeom>
            <a:solidFill>
              <a:srgbClr val="C90000"/>
            </a:solidFill>
            <a:ln w="1238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18949" y="2630169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32588" y="5493607"/>
            <a:ext cx="865991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Luckiest Guy"/>
              </a:rPr>
              <a:t>Dapat  Mengatasi Data yang Besar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45784" y="6499213"/>
            <a:ext cx="8646716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Luckiest Guy"/>
              </a:rPr>
              <a:t>Feature Ekstaksi Secara Otomatis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61986" y="7504819"/>
            <a:ext cx="95352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Luckiest Guy"/>
              </a:rPr>
              <a:t>Mampu digunakan dalam Citra Digital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56B5F51B-48F9-E448-6BDC-B9D1B4307DD5}"/>
              </a:ext>
            </a:extLst>
          </p:cNvPr>
          <p:cNvSpPr txBox="1"/>
          <p:nvPr/>
        </p:nvSpPr>
        <p:spPr>
          <a:xfrm>
            <a:off x="9273493" y="3802905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 err="1">
                <a:solidFill>
                  <a:schemeClr val="bg1"/>
                </a:solidFill>
                <a:latin typeface="Luckiest Guy"/>
              </a:rPr>
              <a:t>Kelebihan</a:t>
            </a:r>
            <a:endParaRPr lang="en-US" sz="4000" dirty="0">
              <a:solidFill>
                <a:schemeClr val="bg1"/>
              </a:solidFill>
              <a:latin typeface="Luckiest Gu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9144000" y="2653590"/>
            <a:ext cx="3086100" cy="983518"/>
            <a:chOff x="0" y="0"/>
            <a:chExt cx="812800" cy="2590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59034"/>
            </a:xfrm>
            <a:custGeom>
              <a:avLst/>
              <a:gdLst/>
              <a:ahLst/>
              <a:cxnLst/>
              <a:rect l="l" t="t" r="r" b="b"/>
              <a:pathLst>
                <a:path w="812800" h="25903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203844"/>
                  </a:lnTo>
                  <a:cubicBezTo>
                    <a:pt x="812800" y="218481"/>
                    <a:pt x="806985" y="232519"/>
                    <a:pt x="796635" y="242869"/>
                  </a:cubicBezTo>
                  <a:cubicBezTo>
                    <a:pt x="786285" y="253219"/>
                    <a:pt x="772247" y="259034"/>
                    <a:pt x="757610" y="259034"/>
                  </a:cubicBezTo>
                  <a:lnTo>
                    <a:pt x="55190" y="259034"/>
                  </a:lnTo>
                  <a:cubicBezTo>
                    <a:pt x="40553" y="259034"/>
                    <a:pt x="26515" y="253219"/>
                    <a:pt x="16165" y="242869"/>
                  </a:cubicBezTo>
                  <a:cubicBezTo>
                    <a:pt x="5815" y="232519"/>
                    <a:pt x="0" y="218481"/>
                    <a:pt x="0" y="203844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Open Sans Extra Bold"/>
                </a:rPr>
                <a:t>Keunggulan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723837" y="3884759"/>
            <a:ext cx="10073369" cy="3086100"/>
            <a:chOff x="0" y="0"/>
            <a:chExt cx="2653068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3068" cy="812800"/>
            </a:xfrm>
            <a:custGeom>
              <a:avLst/>
              <a:gdLst/>
              <a:ahLst/>
              <a:cxnLst/>
              <a:rect l="l" t="t" r="r" b="b"/>
              <a:pathLst>
                <a:path w="2653068" h="812800">
                  <a:moveTo>
                    <a:pt x="10760" y="0"/>
                  </a:moveTo>
                  <a:lnTo>
                    <a:pt x="2642308" y="0"/>
                  </a:lnTo>
                  <a:cubicBezTo>
                    <a:pt x="2645162" y="0"/>
                    <a:pt x="2647899" y="1134"/>
                    <a:pt x="2649917" y="3151"/>
                  </a:cubicBezTo>
                  <a:cubicBezTo>
                    <a:pt x="2651935" y="5169"/>
                    <a:pt x="2653068" y="7906"/>
                    <a:pt x="2653068" y="10760"/>
                  </a:cubicBezTo>
                  <a:lnTo>
                    <a:pt x="2653068" y="802040"/>
                  </a:lnTo>
                  <a:cubicBezTo>
                    <a:pt x="2653068" y="807983"/>
                    <a:pt x="2648251" y="812800"/>
                    <a:pt x="2642308" y="812800"/>
                  </a:cubicBezTo>
                  <a:lnTo>
                    <a:pt x="10760" y="812800"/>
                  </a:lnTo>
                  <a:cubicBezTo>
                    <a:pt x="4817" y="812800"/>
                    <a:pt x="0" y="807983"/>
                    <a:pt x="0" y="802040"/>
                  </a:cubicBezTo>
                  <a:lnTo>
                    <a:pt x="0" y="10760"/>
                  </a:lnTo>
                  <a:cubicBezTo>
                    <a:pt x="0" y="4817"/>
                    <a:pt x="4817" y="0"/>
                    <a:pt x="10760" y="0"/>
                  </a:cubicBezTo>
                  <a:close/>
                </a:path>
              </a:pathLst>
            </a:custGeom>
            <a:solidFill>
              <a:srgbClr val="C90000"/>
            </a:solidFill>
            <a:ln w="1238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76800" y="7561409"/>
            <a:ext cx="3739749" cy="983518"/>
            <a:chOff x="0" y="0"/>
            <a:chExt cx="812800" cy="2590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59034"/>
            </a:xfrm>
            <a:custGeom>
              <a:avLst/>
              <a:gdLst/>
              <a:ahLst/>
              <a:cxnLst/>
              <a:rect l="l" t="t" r="r" b="b"/>
              <a:pathLst>
                <a:path w="812800" h="25903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203844"/>
                  </a:lnTo>
                  <a:cubicBezTo>
                    <a:pt x="812800" y="218481"/>
                    <a:pt x="806985" y="232519"/>
                    <a:pt x="796635" y="242869"/>
                  </a:cubicBezTo>
                  <a:cubicBezTo>
                    <a:pt x="786285" y="253219"/>
                    <a:pt x="772247" y="259034"/>
                    <a:pt x="757610" y="259034"/>
                  </a:cubicBezTo>
                  <a:lnTo>
                    <a:pt x="55190" y="259034"/>
                  </a:lnTo>
                  <a:cubicBezTo>
                    <a:pt x="40553" y="259034"/>
                    <a:pt x="26515" y="253219"/>
                    <a:pt x="16165" y="242869"/>
                  </a:cubicBezTo>
                  <a:cubicBezTo>
                    <a:pt x="5815" y="232519"/>
                    <a:pt x="0" y="218481"/>
                    <a:pt x="0" y="203844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Open Sans Extra Bold"/>
                </a:rPr>
                <a:t>Kelemahan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16699" y="7218509"/>
            <a:ext cx="8254766" cy="1650999"/>
            <a:chOff x="0" y="0"/>
            <a:chExt cx="2174095" cy="4348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4095" cy="434831"/>
            </a:xfrm>
            <a:custGeom>
              <a:avLst/>
              <a:gdLst/>
              <a:ahLst/>
              <a:cxnLst/>
              <a:rect l="l" t="t" r="r" b="b"/>
              <a:pathLst>
                <a:path w="2174095" h="434831">
                  <a:moveTo>
                    <a:pt x="47832" y="0"/>
                  </a:moveTo>
                  <a:lnTo>
                    <a:pt x="2126263" y="0"/>
                  </a:lnTo>
                  <a:cubicBezTo>
                    <a:pt x="2138949" y="0"/>
                    <a:pt x="2151115" y="5039"/>
                    <a:pt x="2160085" y="14010"/>
                  </a:cubicBezTo>
                  <a:cubicBezTo>
                    <a:pt x="2169055" y="22980"/>
                    <a:pt x="2174095" y="35146"/>
                    <a:pt x="2174095" y="47832"/>
                  </a:cubicBezTo>
                  <a:lnTo>
                    <a:pt x="2174095" y="387000"/>
                  </a:lnTo>
                  <a:cubicBezTo>
                    <a:pt x="2174095" y="399685"/>
                    <a:pt x="2169055" y="411851"/>
                    <a:pt x="2160085" y="420822"/>
                  </a:cubicBezTo>
                  <a:cubicBezTo>
                    <a:pt x="2151115" y="429792"/>
                    <a:pt x="2138949" y="434831"/>
                    <a:pt x="2126263" y="434831"/>
                  </a:cubicBezTo>
                  <a:lnTo>
                    <a:pt x="47832" y="434831"/>
                  </a:lnTo>
                  <a:cubicBezTo>
                    <a:pt x="35146" y="434831"/>
                    <a:pt x="22980" y="429792"/>
                    <a:pt x="14010" y="420822"/>
                  </a:cubicBezTo>
                  <a:cubicBezTo>
                    <a:pt x="5039" y="411851"/>
                    <a:pt x="0" y="399685"/>
                    <a:pt x="0" y="387000"/>
                  </a:cubicBezTo>
                  <a:lnTo>
                    <a:pt x="0" y="47832"/>
                  </a:lnTo>
                  <a:cubicBezTo>
                    <a:pt x="0" y="35146"/>
                    <a:pt x="5039" y="22980"/>
                    <a:pt x="14010" y="14010"/>
                  </a:cubicBezTo>
                  <a:cubicBezTo>
                    <a:pt x="22980" y="5039"/>
                    <a:pt x="35146" y="0"/>
                    <a:pt x="47832" y="0"/>
                  </a:cubicBezTo>
                  <a:close/>
                </a:path>
              </a:pathLst>
            </a:custGeom>
            <a:solidFill>
              <a:srgbClr val="AE93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16927" y="1514039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25612" y="4265759"/>
            <a:ext cx="865991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Luckiest Guy"/>
              </a:rPr>
              <a:t>Dapat  Mengatasi Data yang Besar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25612" y="5116658"/>
            <a:ext cx="8646716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Luckiest Guy"/>
              </a:rPr>
              <a:t>Feature Ekstaksi Secara Otomatis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3946977" y="1717606"/>
            <a:ext cx="14481737" cy="5352044"/>
            <a:chOff x="0" y="0"/>
            <a:chExt cx="3814120" cy="140959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14120" cy="1409592"/>
            </a:xfrm>
            <a:custGeom>
              <a:avLst/>
              <a:gdLst/>
              <a:ahLst/>
              <a:cxnLst/>
              <a:rect l="l" t="t" r="r" b="b"/>
              <a:pathLst>
                <a:path w="3814120" h="1409592">
                  <a:moveTo>
                    <a:pt x="0" y="0"/>
                  </a:moveTo>
                  <a:lnTo>
                    <a:pt x="3814120" y="0"/>
                  </a:lnTo>
                  <a:lnTo>
                    <a:pt x="3814120" y="1409592"/>
                  </a:lnTo>
                  <a:lnTo>
                    <a:pt x="0" y="1409592"/>
                  </a:lnTo>
                  <a:close/>
                </a:path>
              </a:pathLst>
            </a:custGeom>
            <a:solidFill>
              <a:srgbClr val="FFFFFF">
                <a:alpha val="32941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181360" y="5967557"/>
            <a:ext cx="95352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FFFFFF"/>
                </a:solidFill>
                <a:latin typeface="Luckiest Guy"/>
              </a:rPr>
              <a:t>Mampu </a:t>
            </a:r>
            <a:r>
              <a:rPr lang="en-US" sz="4000" dirty="0" err="1">
                <a:solidFill>
                  <a:srgbClr val="FFFFFF"/>
                </a:solidFill>
                <a:latin typeface="Luckiest Guy"/>
              </a:rPr>
              <a:t>digunakan</a:t>
            </a:r>
            <a:r>
              <a:rPr lang="en-US" sz="4000" dirty="0">
                <a:solidFill>
                  <a:srgbClr val="FFFFFF"/>
                </a:solidFill>
                <a:latin typeface="Luckiest Guy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Luckiest Guy"/>
              </a:rPr>
              <a:t>dalam</a:t>
            </a:r>
            <a:r>
              <a:rPr lang="en-US" sz="4000" dirty="0">
                <a:solidFill>
                  <a:srgbClr val="FFFFFF"/>
                </a:solidFill>
                <a:latin typeface="Luckiest Guy"/>
              </a:rPr>
              <a:t> Citra Digital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51358" y="7378703"/>
            <a:ext cx="7102752" cy="1393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Luckiest Guy"/>
              </a:rPr>
              <a:t>Waktu </a:t>
            </a:r>
            <a:r>
              <a:rPr lang="en-US" sz="4000" dirty="0" err="1">
                <a:solidFill>
                  <a:srgbClr val="000000"/>
                </a:solidFill>
                <a:latin typeface="Luckiest Guy"/>
              </a:rPr>
              <a:t>Komputasi</a:t>
            </a:r>
            <a:r>
              <a:rPr lang="en-US" sz="4000" dirty="0">
                <a:solidFill>
                  <a:srgbClr val="000000"/>
                </a:solidFill>
                <a:latin typeface="Luckiest Guy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Luckiest Guy"/>
              </a:rPr>
              <a:t>Cukup</a:t>
            </a:r>
            <a:r>
              <a:rPr lang="en-US" sz="4000" dirty="0">
                <a:solidFill>
                  <a:srgbClr val="000000"/>
                </a:solidFill>
                <a:latin typeface="Luckiest Guy"/>
              </a:rPr>
              <a:t> Lama</a:t>
            </a:r>
          </a:p>
        </p:txBody>
      </p:sp>
      <p:sp>
        <p:nvSpPr>
          <p:cNvPr id="33" name="AutoShape 33"/>
          <p:cNvSpPr/>
          <p:nvPr/>
        </p:nvSpPr>
        <p:spPr>
          <a:xfrm flipV="1">
            <a:off x="8616549" y="8044008"/>
            <a:ext cx="1200150" cy="91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94D72640-0EDF-B10A-DE82-04D3FE0E7332}"/>
              </a:ext>
            </a:extLst>
          </p:cNvPr>
          <p:cNvSpPr txBox="1"/>
          <p:nvPr/>
        </p:nvSpPr>
        <p:spPr>
          <a:xfrm>
            <a:off x="8998822" y="2675803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 err="1">
                <a:solidFill>
                  <a:schemeClr val="bg1"/>
                </a:solidFill>
                <a:latin typeface="Luckiest Guy"/>
              </a:rPr>
              <a:t>Kelebihan</a:t>
            </a:r>
            <a:endParaRPr lang="en-US" sz="4000" dirty="0">
              <a:solidFill>
                <a:schemeClr val="bg1"/>
              </a:solidFill>
              <a:latin typeface="Luckiest Guy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FFFE014B-1FBA-7720-274F-FE941A753205}"/>
              </a:ext>
            </a:extLst>
          </p:cNvPr>
          <p:cNvSpPr txBox="1"/>
          <p:nvPr/>
        </p:nvSpPr>
        <p:spPr>
          <a:xfrm>
            <a:off x="5255258" y="7463111"/>
            <a:ext cx="3252514" cy="1761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 err="1">
                <a:solidFill>
                  <a:schemeClr val="bg1"/>
                </a:solidFill>
                <a:latin typeface="Luckiest Guy"/>
              </a:rPr>
              <a:t>KekuranganN</a:t>
            </a:r>
            <a:endParaRPr lang="en-US" sz="4000" dirty="0">
              <a:solidFill>
                <a:schemeClr val="bg1"/>
              </a:solidFill>
              <a:latin typeface="Luckiest Gu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331792" cy="1338451"/>
          </a:xfrm>
          <a:custGeom>
            <a:avLst/>
            <a:gdLst/>
            <a:ahLst/>
            <a:cxnLst/>
            <a:rect l="l" t="t" r="r" b="b"/>
            <a:pathLst>
              <a:path w="1331792" h="1338451">
                <a:moveTo>
                  <a:pt x="0" y="0"/>
                </a:moveTo>
                <a:lnTo>
                  <a:pt x="1331792" y="0"/>
                </a:lnTo>
                <a:lnTo>
                  <a:pt x="1331792" y="1338451"/>
                </a:lnTo>
                <a:lnTo>
                  <a:pt x="0" y="1338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5723837" y="2552345"/>
            <a:ext cx="2600315" cy="1126393"/>
            <a:chOff x="0" y="0"/>
            <a:chExt cx="684857" cy="296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4857" cy="296663"/>
            </a:xfrm>
            <a:custGeom>
              <a:avLst/>
              <a:gdLst/>
              <a:ahLst/>
              <a:cxnLst/>
              <a:rect l="l" t="t" r="r" b="b"/>
              <a:pathLst>
                <a:path w="684857" h="296663">
                  <a:moveTo>
                    <a:pt x="65501" y="0"/>
                  </a:moveTo>
                  <a:lnTo>
                    <a:pt x="619356" y="0"/>
                  </a:lnTo>
                  <a:cubicBezTo>
                    <a:pt x="636728" y="0"/>
                    <a:pt x="653388" y="6901"/>
                    <a:pt x="665672" y="19185"/>
                  </a:cubicBezTo>
                  <a:cubicBezTo>
                    <a:pt x="677956" y="31468"/>
                    <a:pt x="684857" y="48129"/>
                    <a:pt x="684857" y="65501"/>
                  </a:cubicBezTo>
                  <a:lnTo>
                    <a:pt x="684857" y="231163"/>
                  </a:lnTo>
                  <a:cubicBezTo>
                    <a:pt x="684857" y="267338"/>
                    <a:pt x="655531" y="296663"/>
                    <a:pt x="619356" y="296663"/>
                  </a:cubicBezTo>
                  <a:lnTo>
                    <a:pt x="65501" y="296663"/>
                  </a:lnTo>
                  <a:cubicBezTo>
                    <a:pt x="48129" y="296663"/>
                    <a:pt x="31468" y="289762"/>
                    <a:pt x="19185" y="277479"/>
                  </a:cubicBezTo>
                  <a:cubicBezTo>
                    <a:pt x="6901" y="265195"/>
                    <a:pt x="0" y="248535"/>
                    <a:pt x="0" y="231163"/>
                  </a:cubicBezTo>
                  <a:lnTo>
                    <a:pt x="0" y="65501"/>
                  </a:lnTo>
                  <a:cubicBezTo>
                    <a:pt x="0" y="48129"/>
                    <a:pt x="6901" y="31468"/>
                    <a:pt x="19185" y="19185"/>
                  </a:cubicBezTo>
                  <a:cubicBezTo>
                    <a:pt x="31468" y="6901"/>
                    <a:pt x="48129" y="0"/>
                    <a:pt x="65501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Open Sans Extra Bold"/>
                </a:rPr>
                <a:t>Keunggulan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24164" y="3678738"/>
            <a:ext cx="7199976" cy="2782475"/>
            <a:chOff x="0" y="0"/>
            <a:chExt cx="1896290" cy="7328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96290" cy="732833"/>
            </a:xfrm>
            <a:custGeom>
              <a:avLst/>
              <a:gdLst/>
              <a:ahLst/>
              <a:cxnLst/>
              <a:rect l="l" t="t" r="r" b="b"/>
              <a:pathLst>
                <a:path w="1896290" h="732833">
                  <a:moveTo>
                    <a:pt x="15054" y="0"/>
                  </a:moveTo>
                  <a:lnTo>
                    <a:pt x="1881236" y="0"/>
                  </a:lnTo>
                  <a:cubicBezTo>
                    <a:pt x="1885229" y="0"/>
                    <a:pt x="1889058" y="1586"/>
                    <a:pt x="1891881" y="4409"/>
                  </a:cubicBezTo>
                  <a:cubicBezTo>
                    <a:pt x="1894704" y="7232"/>
                    <a:pt x="1896290" y="11061"/>
                    <a:pt x="1896290" y="15054"/>
                  </a:cubicBezTo>
                  <a:lnTo>
                    <a:pt x="1896290" y="717779"/>
                  </a:lnTo>
                  <a:cubicBezTo>
                    <a:pt x="1896290" y="721772"/>
                    <a:pt x="1894704" y="725601"/>
                    <a:pt x="1891881" y="728424"/>
                  </a:cubicBezTo>
                  <a:cubicBezTo>
                    <a:pt x="1889058" y="731247"/>
                    <a:pt x="1885229" y="732833"/>
                    <a:pt x="1881236" y="732833"/>
                  </a:cubicBezTo>
                  <a:lnTo>
                    <a:pt x="15054" y="732833"/>
                  </a:lnTo>
                  <a:cubicBezTo>
                    <a:pt x="11061" y="732833"/>
                    <a:pt x="7232" y="731247"/>
                    <a:pt x="4409" y="728424"/>
                  </a:cubicBezTo>
                  <a:cubicBezTo>
                    <a:pt x="1586" y="725601"/>
                    <a:pt x="0" y="721772"/>
                    <a:pt x="0" y="717779"/>
                  </a:cubicBezTo>
                  <a:lnTo>
                    <a:pt x="0" y="15054"/>
                  </a:lnTo>
                  <a:cubicBezTo>
                    <a:pt x="0" y="11061"/>
                    <a:pt x="1586" y="7232"/>
                    <a:pt x="4409" y="4409"/>
                  </a:cubicBezTo>
                  <a:cubicBezTo>
                    <a:pt x="7232" y="1586"/>
                    <a:pt x="11061" y="0"/>
                    <a:pt x="15054" y="0"/>
                  </a:cubicBezTo>
                  <a:close/>
                </a:path>
              </a:pathLst>
            </a:custGeom>
            <a:solidFill>
              <a:srgbClr val="C90000"/>
            </a:solidFill>
            <a:ln w="1238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23837" y="6577890"/>
            <a:ext cx="3086100" cy="838971"/>
            <a:chOff x="0" y="0"/>
            <a:chExt cx="812800" cy="2209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20964"/>
            </a:xfrm>
            <a:custGeom>
              <a:avLst/>
              <a:gdLst/>
              <a:ahLst/>
              <a:cxnLst/>
              <a:rect l="l" t="t" r="r" b="b"/>
              <a:pathLst>
                <a:path w="812800" h="22096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165773"/>
                  </a:lnTo>
                  <a:cubicBezTo>
                    <a:pt x="812800" y="180411"/>
                    <a:pt x="806985" y="194449"/>
                    <a:pt x="796635" y="204799"/>
                  </a:cubicBezTo>
                  <a:cubicBezTo>
                    <a:pt x="786285" y="215149"/>
                    <a:pt x="772247" y="220964"/>
                    <a:pt x="757610" y="220964"/>
                  </a:cubicBezTo>
                  <a:lnTo>
                    <a:pt x="55190" y="220964"/>
                  </a:lnTo>
                  <a:cubicBezTo>
                    <a:pt x="40553" y="220964"/>
                    <a:pt x="26515" y="215149"/>
                    <a:pt x="16165" y="204799"/>
                  </a:cubicBezTo>
                  <a:cubicBezTo>
                    <a:pt x="5815" y="194449"/>
                    <a:pt x="0" y="180411"/>
                    <a:pt x="0" y="165773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Open Sans Extra Bold"/>
                </a:rPr>
                <a:t>Kelemahan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330521" y="7674036"/>
            <a:ext cx="7127729" cy="1068305"/>
            <a:chOff x="0" y="0"/>
            <a:chExt cx="1877262" cy="2813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77262" cy="281364"/>
            </a:xfrm>
            <a:custGeom>
              <a:avLst/>
              <a:gdLst/>
              <a:ahLst/>
              <a:cxnLst/>
              <a:rect l="l" t="t" r="r" b="b"/>
              <a:pathLst>
                <a:path w="1877262" h="281364">
                  <a:moveTo>
                    <a:pt x="55395" y="0"/>
                  </a:moveTo>
                  <a:lnTo>
                    <a:pt x="1821867" y="0"/>
                  </a:lnTo>
                  <a:cubicBezTo>
                    <a:pt x="1836559" y="0"/>
                    <a:pt x="1850649" y="5836"/>
                    <a:pt x="1861037" y="16225"/>
                  </a:cubicBezTo>
                  <a:cubicBezTo>
                    <a:pt x="1871426" y="26613"/>
                    <a:pt x="1877262" y="40703"/>
                    <a:pt x="1877262" y="55395"/>
                  </a:cubicBezTo>
                  <a:lnTo>
                    <a:pt x="1877262" y="225970"/>
                  </a:lnTo>
                  <a:cubicBezTo>
                    <a:pt x="1877262" y="256563"/>
                    <a:pt x="1852461" y="281364"/>
                    <a:pt x="1821867" y="281364"/>
                  </a:cubicBezTo>
                  <a:lnTo>
                    <a:pt x="55395" y="281364"/>
                  </a:lnTo>
                  <a:cubicBezTo>
                    <a:pt x="40703" y="281364"/>
                    <a:pt x="26613" y="275528"/>
                    <a:pt x="16225" y="265140"/>
                  </a:cubicBezTo>
                  <a:cubicBezTo>
                    <a:pt x="5836" y="254751"/>
                    <a:pt x="0" y="240661"/>
                    <a:pt x="0" y="225970"/>
                  </a:cubicBezTo>
                  <a:lnTo>
                    <a:pt x="0" y="55395"/>
                  </a:lnTo>
                  <a:cubicBezTo>
                    <a:pt x="0" y="40703"/>
                    <a:pt x="5836" y="26613"/>
                    <a:pt x="16225" y="16225"/>
                  </a:cubicBezTo>
                  <a:cubicBezTo>
                    <a:pt x="26613" y="5836"/>
                    <a:pt x="40703" y="0"/>
                    <a:pt x="55395" y="0"/>
                  </a:cubicBezTo>
                  <a:close/>
                </a:path>
              </a:pathLst>
            </a:custGeom>
            <a:solidFill>
              <a:srgbClr val="AE93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105240" y="3874033"/>
            <a:ext cx="5079316" cy="3386210"/>
          </a:xfrm>
          <a:custGeom>
            <a:avLst/>
            <a:gdLst/>
            <a:ahLst/>
            <a:cxnLst/>
            <a:rect l="l" t="t" r="r" b="b"/>
            <a:pathLst>
              <a:path w="5079316" h="3386210">
                <a:moveTo>
                  <a:pt x="0" y="0"/>
                </a:moveTo>
                <a:lnTo>
                  <a:pt x="5079316" y="0"/>
                </a:lnTo>
                <a:lnTo>
                  <a:pt x="5079316" y="3386210"/>
                </a:lnTo>
                <a:lnTo>
                  <a:pt x="0" y="3386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TextBox 24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17366" y="1392481"/>
            <a:ext cx="4026634" cy="126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17366" y="3968579"/>
            <a:ext cx="6061968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Luckiest Guy"/>
              </a:rPr>
              <a:t>Dapat  Mengatasi Data yang Besar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17366" y="4652646"/>
            <a:ext cx="6052741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Luckiest Guy"/>
              </a:rPr>
              <a:t>Feature Ekstaksi Secara Otomatis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986830" y="5429250"/>
            <a:ext cx="6674644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Luckiest Guy"/>
              </a:rPr>
              <a:t>Mampu digunakan dalam Citra Digital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44339" y="7941947"/>
            <a:ext cx="6215261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Luckiest Guy"/>
              </a:rPr>
              <a:t>Waktu Komputasi yang Cukup Lama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02734" y="2577390"/>
            <a:ext cx="4026634" cy="126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uckiest Guy"/>
              </a:rPr>
              <a:t>Support Vektor Machine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1458250" y="8208189"/>
            <a:ext cx="1096802" cy="125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3" name="AutoShape 33"/>
          <p:cNvSpPr/>
          <p:nvPr/>
        </p:nvSpPr>
        <p:spPr>
          <a:xfrm>
            <a:off x="12555270" y="3115542"/>
            <a:ext cx="0" cy="50735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4" name="AutoShape 34"/>
          <p:cNvSpPr/>
          <p:nvPr/>
        </p:nvSpPr>
        <p:spPr>
          <a:xfrm>
            <a:off x="12536437" y="3109280"/>
            <a:ext cx="1096802" cy="125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F15D062F-9E46-2C3E-FD9C-B6305B9B7838}"/>
              </a:ext>
            </a:extLst>
          </p:cNvPr>
          <p:cNvSpPr txBox="1"/>
          <p:nvPr/>
        </p:nvSpPr>
        <p:spPr>
          <a:xfrm>
            <a:off x="5316941" y="2543459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dirty="0" err="1">
                <a:solidFill>
                  <a:schemeClr val="bg1"/>
                </a:solidFill>
                <a:latin typeface="Luckiest Guy"/>
              </a:rPr>
              <a:t>Kelebihan</a:t>
            </a:r>
            <a:endParaRPr lang="en-US" sz="3600" dirty="0">
              <a:solidFill>
                <a:schemeClr val="bg1"/>
              </a:solidFill>
              <a:latin typeface="Luckiest Guy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EA3D76BD-9238-3247-9875-3C205296C2DC}"/>
              </a:ext>
            </a:extLst>
          </p:cNvPr>
          <p:cNvSpPr txBox="1"/>
          <p:nvPr/>
        </p:nvSpPr>
        <p:spPr>
          <a:xfrm>
            <a:off x="5668366" y="6482941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dirty="0" err="1">
                <a:solidFill>
                  <a:schemeClr val="bg1"/>
                </a:solidFill>
                <a:latin typeface="Luckiest Guy"/>
              </a:rPr>
              <a:t>Kekurangan</a:t>
            </a:r>
            <a:endParaRPr lang="en-US" sz="3600" dirty="0">
              <a:solidFill>
                <a:schemeClr val="bg1"/>
              </a:solidFill>
              <a:latin typeface="Luckiest Gu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837156" y="119015"/>
            <a:ext cx="844288" cy="848510"/>
          </a:xfrm>
          <a:custGeom>
            <a:avLst/>
            <a:gdLst/>
            <a:ahLst/>
            <a:cxnLst/>
            <a:rect l="l" t="t" r="r" b="b"/>
            <a:pathLst>
              <a:path w="844288" h="848510">
                <a:moveTo>
                  <a:pt x="0" y="0"/>
                </a:moveTo>
                <a:lnTo>
                  <a:pt x="844288" y="0"/>
                </a:lnTo>
                <a:lnTo>
                  <a:pt x="844288" y="848509"/>
                </a:lnTo>
                <a:lnTo>
                  <a:pt x="0" y="848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5723837" y="2552345"/>
            <a:ext cx="2600315" cy="1126393"/>
            <a:chOff x="0" y="0"/>
            <a:chExt cx="684857" cy="296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4857" cy="296663"/>
            </a:xfrm>
            <a:custGeom>
              <a:avLst/>
              <a:gdLst/>
              <a:ahLst/>
              <a:cxnLst/>
              <a:rect l="l" t="t" r="r" b="b"/>
              <a:pathLst>
                <a:path w="684857" h="296663">
                  <a:moveTo>
                    <a:pt x="65501" y="0"/>
                  </a:moveTo>
                  <a:lnTo>
                    <a:pt x="619356" y="0"/>
                  </a:lnTo>
                  <a:cubicBezTo>
                    <a:pt x="636728" y="0"/>
                    <a:pt x="653388" y="6901"/>
                    <a:pt x="665672" y="19185"/>
                  </a:cubicBezTo>
                  <a:cubicBezTo>
                    <a:pt x="677956" y="31468"/>
                    <a:pt x="684857" y="48129"/>
                    <a:pt x="684857" y="65501"/>
                  </a:cubicBezTo>
                  <a:lnTo>
                    <a:pt x="684857" y="231163"/>
                  </a:lnTo>
                  <a:cubicBezTo>
                    <a:pt x="684857" y="267338"/>
                    <a:pt x="655531" y="296663"/>
                    <a:pt x="619356" y="296663"/>
                  </a:cubicBezTo>
                  <a:lnTo>
                    <a:pt x="65501" y="296663"/>
                  </a:lnTo>
                  <a:cubicBezTo>
                    <a:pt x="48129" y="296663"/>
                    <a:pt x="31468" y="289762"/>
                    <a:pt x="19185" y="277479"/>
                  </a:cubicBezTo>
                  <a:cubicBezTo>
                    <a:pt x="6901" y="265195"/>
                    <a:pt x="0" y="248535"/>
                    <a:pt x="0" y="231163"/>
                  </a:cubicBezTo>
                  <a:lnTo>
                    <a:pt x="0" y="65501"/>
                  </a:lnTo>
                  <a:cubicBezTo>
                    <a:pt x="0" y="48129"/>
                    <a:pt x="6901" y="31468"/>
                    <a:pt x="19185" y="19185"/>
                  </a:cubicBezTo>
                  <a:cubicBezTo>
                    <a:pt x="31468" y="6901"/>
                    <a:pt x="48129" y="0"/>
                    <a:pt x="65501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Open Sans Extra Bold"/>
                </a:rPr>
                <a:t>Keunggulan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24164" y="3678738"/>
            <a:ext cx="6035436" cy="2782475"/>
            <a:chOff x="0" y="0"/>
            <a:chExt cx="1589580" cy="7328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9580" cy="732833"/>
            </a:xfrm>
            <a:custGeom>
              <a:avLst/>
              <a:gdLst/>
              <a:ahLst/>
              <a:cxnLst/>
              <a:rect l="l" t="t" r="r" b="b"/>
              <a:pathLst>
                <a:path w="1589580" h="732833">
                  <a:moveTo>
                    <a:pt x="17958" y="0"/>
                  </a:moveTo>
                  <a:lnTo>
                    <a:pt x="1571622" y="0"/>
                  </a:lnTo>
                  <a:cubicBezTo>
                    <a:pt x="1581540" y="0"/>
                    <a:pt x="1589580" y="8040"/>
                    <a:pt x="1589580" y="17958"/>
                  </a:cubicBezTo>
                  <a:lnTo>
                    <a:pt x="1589580" y="714875"/>
                  </a:lnTo>
                  <a:cubicBezTo>
                    <a:pt x="1589580" y="719637"/>
                    <a:pt x="1587688" y="724205"/>
                    <a:pt x="1584320" y="727573"/>
                  </a:cubicBezTo>
                  <a:cubicBezTo>
                    <a:pt x="1580952" y="730941"/>
                    <a:pt x="1576384" y="732833"/>
                    <a:pt x="1571622" y="732833"/>
                  </a:cubicBezTo>
                  <a:lnTo>
                    <a:pt x="17958" y="732833"/>
                  </a:lnTo>
                  <a:cubicBezTo>
                    <a:pt x="13196" y="732833"/>
                    <a:pt x="8628" y="730941"/>
                    <a:pt x="5260" y="727573"/>
                  </a:cubicBezTo>
                  <a:cubicBezTo>
                    <a:pt x="1892" y="724205"/>
                    <a:pt x="0" y="719637"/>
                    <a:pt x="0" y="714875"/>
                  </a:cubicBezTo>
                  <a:lnTo>
                    <a:pt x="0" y="17958"/>
                  </a:lnTo>
                  <a:cubicBezTo>
                    <a:pt x="0" y="13196"/>
                    <a:pt x="1892" y="8628"/>
                    <a:pt x="5260" y="5260"/>
                  </a:cubicBezTo>
                  <a:cubicBezTo>
                    <a:pt x="8628" y="1892"/>
                    <a:pt x="13196" y="0"/>
                    <a:pt x="17958" y="0"/>
                  </a:cubicBezTo>
                  <a:close/>
                </a:path>
              </a:pathLst>
            </a:custGeom>
            <a:solidFill>
              <a:srgbClr val="C90000"/>
            </a:solidFill>
            <a:ln w="1238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23837" y="6577890"/>
            <a:ext cx="3086100" cy="838971"/>
            <a:chOff x="0" y="0"/>
            <a:chExt cx="812800" cy="2209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20964"/>
            </a:xfrm>
            <a:custGeom>
              <a:avLst/>
              <a:gdLst/>
              <a:ahLst/>
              <a:cxnLst/>
              <a:rect l="l" t="t" r="r" b="b"/>
              <a:pathLst>
                <a:path w="812800" h="22096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165773"/>
                  </a:lnTo>
                  <a:cubicBezTo>
                    <a:pt x="812800" y="180411"/>
                    <a:pt x="806985" y="194449"/>
                    <a:pt x="796635" y="204799"/>
                  </a:cubicBezTo>
                  <a:cubicBezTo>
                    <a:pt x="786285" y="215149"/>
                    <a:pt x="772247" y="220964"/>
                    <a:pt x="757610" y="220964"/>
                  </a:cubicBezTo>
                  <a:lnTo>
                    <a:pt x="55190" y="220964"/>
                  </a:lnTo>
                  <a:cubicBezTo>
                    <a:pt x="40553" y="220964"/>
                    <a:pt x="26515" y="215149"/>
                    <a:pt x="16165" y="204799"/>
                  </a:cubicBezTo>
                  <a:cubicBezTo>
                    <a:pt x="5815" y="194449"/>
                    <a:pt x="0" y="180411"/>
                    <a:pt x="0" y="165773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Open Sans Extra Bold"/>
                </a:rPr>
                <a:t>Kelemahan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330521" y="7674036"/>
            <a:ext cx="7127729" cy="1068305"/>
            <a:chOff x="0" y="0"/>
            <a:chExt cx="1877262" cy="2813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77262" cy="281364"/>
            </a:xfrm>
            <a:custGeom>
              <a:avLst/>
              <a:gdLst/>
              <a:ahLst/>
              <a:cxnLst/>
              <a:rect l="l" t="t" r="r" b="b"/>
              <a:pathLst>
                <a:path w="1877262" h="281364">
                  <a:moveTo>
                    <a:pt x="55395" y="0"/>
                  </a:moveTo>
                  <a:lnTo>
                    <a:pt x="1821867" y="0"/>
                  </a:lnTo>
                  <a:cubicBezTo>
                    <a:pt x="1836559" y="0"/>
                    <a:pt x="1850649" y="5836"/>
                    <a:pt x="1861037" y="16225"/>
                  </a:cubicBezTo>
                  <a:cubicBezTo>
                    <a:pt x="1871426" y="26613"/>
                    <a:pt x="1877262" y="40703"/>
                    <a:pt x="1877262" y="55395"/>
                  </a:cubicBezTo>
                  <a:lnTo>
                    <a:pt x="1877262" y="225970"/>
                  </a:lnTo>
                  <a:cubicBezTo>
                    <a:pt x="1877262" y="256563"/>
                    <a:pt x="1852461" y="281364"/>
                    <a:pt x="1821867" y="281364"/>
                  </a:cubicBezTo>
                  <a:lnTo>
                    <a:pt x="55395" y="281364"/>
                  </a:lnTo>
                  <a:cubicBezTo>
                    <a:pt x="40703" y="281364"/>
                    <a:pt x="26613" y="275528"/>
                    <a:pt x="16225" y="265140"/>
                  </a:cubicBezTo>
                  <a:cubicBezTo>
                    <a:pt x="5836" y="254751"/>
                    <a:pt x="0" y="240661"/>
                    <a:pt x="0" y="225970"/>
                  </a:cubicBezTo>
                  <a:lnTo>
                    <a:pt x="0" y="55395"/>
                  </a:lnTo>
                  <a:cubicBezTo>
                    <a:pt x="0" y="40703"/>
                    <a:pt x="5836" y="26613"/>
                    <a:pt x="16225" y="16225"/>
                  </a:cubicBezTo>
                  <a:cubicBezTo>
                    <a:pt x="26613" y="5836"/>
                    <a:pt x="40703" y="0"/>
                    <a:pt x="55395" y="0"/>
                  </a:cubicBezTo>
                  <a:close/>
                </a:path>
              </a:pathLst>
            </a:custGeom>
            <a:solidFill>
              <a:srgbClr val="AE93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320318" y="316361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17366" y="1392481"/>
            <a:ext cx="4026634" cy="126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86830" y="3968118"/>
            <a:ext cx="4979491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Dapat  Mengatasi Data yang Besar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86830" y="4671198"/>
            <a:ext cx="4971852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Feature Ekstaksi Secara Otomatis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10605" y="5450976"/>
            <a:ext cx="5482729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Mampu digunakan dalam Citra Digital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44339" y="7941947"/>
            <a:ext cx="6215261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Luckiest Guy"/>
              </a:rPr>
              <a:t>Waktu Komputasi yang Cukup Lama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66311" y="1291236"/>
            <a:ext cx="4026634" cy="126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uckiest Guy"/>
              </a:rPr>
              <a:t>Support Vektor Machine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279471" y="2552345"/>
            <a:ext cx="2600315" cy="1126393"/>
            <a:chOff x="0" y="0"/>
            <a:chExt cx="684857" cy="29666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84857" cy="296663"/>
            </a:xfrm>
            <a:custGeom>
              <a:avLst/>
              <a:gdLst/>
              <a:ahLst/>
              <a:cxnLst/>
              <a:rect l="l" t="t" r="r" b="b"/>
              <a:pathLst>
                <a:path w="684857" h="296663">
                  <a:moveTo>
                    <a:pt x="65501" y="0"/>
                  </a:moveTo>
                  <a:lnTo>
                    <a:pt x="619356" y="0"/>
                  </a:lnTo>
                  <a:cubicBezTo>
                    <a:pt x="636728" y="0"/>
                    <a:pt x="653388" y="6901"/>
                    <a:pt x="665672" y="19185"/>
                  </a:cubicBezTo>
                  <a:cubicBezTo>
                    <a:pt x="677956" y="31468"/>
                    <a:pt x="684857" y="48129"/>
                    <a:pt x="684857" y="65501"/>
                  </a:cubicBezTo>
                  <a:lnTo>
                    <a:pt x="684857" y="231163"/>
                  </a:lnTo>
                  <a:cubicBezTo>
                    <a:pt x="684857" y="267338"/>
                    <a:pt x="655531" y="296663"/>
                    <a:pt x="619356" y="296663"/>
                  </a:cubicBezTo>
                  <a:lnTo>
                    <a:pt x="65501" y="296663"/>
                  </a:lnTo>
                  <a:cubicBezTo>
                    <a:pt x="48129" y="296663"/>
                    <a:pt x="31468" y="289762"/>
                    <a:pt x="19185" y="277479"/>
                  </a:cubicBezTo>
                  <a:cubicBezTo>
                    <a:pt x="6901" y="265195"/>
                    <a:pt x="0" y="248535"/>
                    <a:pt x="0" y="231163"/>
                  </a:cubicBezTo>
                  <a:lnTo>
                    <a:pt x="0" y="65501"/>
                  </a:lnTo>
                  <a:cubicBezTo>
                    <a:pt x="0" y="48129"/>
                    <a:pt x="6901" y="31468"/>
                    <a:pt x="19185" y="19185"/>
                  </a:cubicBezTo>
                  <a:cubicBezTo>
                    <a:pt x="31468" y="6901"/>
                    <a:pt x="48129" y="0"/>
                    <a:pt x="65501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Open Sans Extra Bold"/>
                </a:rPr>
                <a:t>Keunggulan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320318" y="3752262"/>
            <a:ext cx="5825682" cy="1755863"/>
            <a:chOff x="0" y="0"/>
            <a:chExt cx="1534336" cy="4624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34336" cy="462450"/>
            </a:xfrm>
            <a:custGeom>
              <a:avLst/>
              <a:gdLst/>
              <a:ahLst/>
              <a:cxnLst/>
              <a:rect l="l" t="t" r="r" b="b"/>
              <a:pathLst>
                <a:path w="1534336" h="462450">
                  <a:moveTo>
                    <a:pt x="18605" y="0"/>
                  </a:moveTo>
                  <a:lnTo>
                    <a:pt x="1515731" y="0"/>
                  </a:lnTo>
                  <a:cubicBezTo>
                    <a:pt x="1520665" y="0"/>
                    <a:pt x="1525398" y="1960"/>
                    <a:pt x="1528887" y="5449"/>
                  </a:cubicBezTo>
                  <a:cubicBezTo>
                    <a:pt x="1532376" y="8938"/>
                    <a:pt x="1534336" y="13671"/>
                    <a:pt x="1534336" y="18605"/>
                  </a:cubicBezTo>
                  <a:lnTo>
                    <a:pt x="1534336" y="443845"/>
                  </a:lnTo>
                  <a:cubicBezTo>
                    <a:pt x="1534336" y="448779"/>
                    <a:pt x="1532376" y="453511"/>
                    <a:pt x="1528887" y="457000"/>
                  </a:cubicBezTo>
                  <a:cubicBezTo>
                    <a:pt x="1525398" y="460489"/>
                    <a:pt x="1520665" y="462450"/>
                    <a:pt x="1515731" y="462450"/>
                  </a:cubicBezTo>
                  <a:lnTo>
                    <a:pt x="18605" y="462450"/>
                  </a:lnTo>
                  <a:cubicBezTo>
                    <a:pt x="13671" y="462450"/>
                    <a:pt x="8938" y="460489"/>
                    <a:pt x="5449" y="457000"/>
                  </a:cubicBezTo>
                  <a:cubicBezTo>
                    <a:pt x="1960" y="453511"/>
                    <a:pt x="0" y="448779"/>
                    <a:pt x="0" y="443845"/>
                  </a:cubicBezTo>
                  <a:lnTo>
                    <a:pt x="0" y="18605"/>
                  </a:lnTo>
                  <a:cubicBezTo>
                    <a:pt x="0" y="13671"/>
                    <a:pt x="1960" y="8938"/>
                    <a:pt x="5449" y="5449"/>
                  </a:cubicBezTo>
                  <a:cubicBezTo>
                    <a:pt x="8938" y="1960"/>
                    <a:pt x="13671" y="0"/>
                    <a:pt x="18605" y="0"/>
                  </a:cubicBezTo>
                  <a:close/>
                </a:path>
              </a:pathLst>
            </a:custGeom>
            <a:solidFill>
              <a:srgbClr val="C90000"/>
            </a:solidFill>
            <a:ln w="1238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709656" y="3968118"/>
            <a:ext cx="5151736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Waktu Computasi Yang Cukup Cepat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994613" y="4671198"/>
            <a:ext cx="4581823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Mengatasi Masalah Yang tinggi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064C57FC-98E7-208F-F44C-10879ABD2853}"/>
              </a:ext>
            </a:extLst>
          </p:cNvPr>
          <p:cNvSpPr txBox="1"/>
          <p:nvPr/>
        </p:nvSpPr>
        <p:spPr>
          <a:xfrm>
            <a:off x="5336044" y="2608634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dirty="0" err="1">
                <a:solidFill>
                  <a:schemeClr val="bg1"/>
                </a:solidFill>
                <a:latin typeface="Luckiest Guy"/>
              </a:rPr>
              <a:t>Kelebihan</a:t>
            </a:r>
            <a:endParaRPr lang="en-US" sz="3600" dirty="0">
              <a:solidFill>
                <a:schemeClr val="bg1"/>
              </a:solidFill>
              <a:latin typeface="Luckiest Guy"/>
            </a:endParaRP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105F89A7-86CF-4C2B-1842-531E2BBB66EA}"/>
              </a:ext>
            </a:extLst>
          </p:cNvPr>
          <p:cNvSpPr txBox="1"/>
          <p:nvPr/>
        </p:nvSpPr>
        <p:spPr>
          <a:xfrm>
            <a:off x="5614300" y="6545510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dirty="0" err="1">
                <a:solidFill>
                  <a:schemeClr val="bg1"/>
                </a:solidFill>
                <a:latin typeface="Luckiest Guy"/>
              </a:rPr>
              <a:t>Kekurangan</a:t>
            </a:r>
            <a:endParaRPr lang="en-US" sz="3600" dirty="0">
              <a:solidFill>
                <a:schemeClr val="bg1"/>
              </a:solidFill>
              <a:latin typeface="Luckiest Guy"/>
            </a:endParaRP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D9E14A12-7219-C439-7576-6BC6864EE716}"/>
              </a:ext>
            </a:extLst>
          </p:cNvPr>
          <p:cNvSpPr txBox="1"/>
          <p:nvPr/>
        </p:nvSpPr>
        <p:spPr>
          <a:xfrm>
            <a:off x="13961735" y="2510099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dirty="0" err="1">
                <a:solidFill>
                  <a:schemeClr val="bg1"/>
                </a:solidFill>
                <a:latin typeface="Luckiest Guy"/>
              </a:rPr>
              <a:t>Kelebihan</a:t>
            </a:r>
            <a:endParaRPr lang="en-US" sz="3600" dirty="0">
              <a:solidFill>
                <a:schemeClr val="bg1"/>
              </a:solidFill>
              <a:latin typeface="Luckiest Gu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837156" y="119015"/>
            <a:ext cx="844288" cy="848510"/>
          </a:xfrm>
          <a:custGeom>
            <a:avLst/>
            <a:gdLst/>
            <a:ahLst/>
            <a:cxnLst/>
            <a:rect l="l" t="t" r="r" b="b"/>
            <a:pathLst>
              <a:path w="844288" h="848510">
                <a:moveTo>
                  <a:pt x="0" y="0"/>
                </a:moveTo>
                <a:lnTo>
                  <a:pt x="844288" y="0"/>
                </a:lnTo>
                <a:lnTo>
                  <a:pt x="844288" y="848509"/>
                </a:lnTo>
                <a:lnTo>
                  <a:pt x="0" y="848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5723837" y="2552345"/>
            <a:ext cx="2600315" cy="1126393"/>
            <a:chOff x="0" y="0"/>
            <a:chExt cx="684857" cy="296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4857" cy="296663"/>
            </a:xfrm>
            <a:custGeom>
              <a:avLst/>
              <a:gdLst/>
              <a:ahLst/>
              <a:cxnLst/>
              <a:rect l="l" t="t" r="r" b="b"/>
              <a:pathLst>
                <a:path w="684857" h="296663">
                  <a:moveTo>
                    <a:pt x="65501" y="0"/>
                  </a:moveTo>
                  <a:lnTo>
                    <a:pt x="619356" y="0"/>
                  </a:lnTo>
                  <a:cubicBezTo>
                    <a:pt x="636728" y="0"/>
                    <a:pt x="653388" y="6901"/>
                    <a:pt x="665672" y="19185"/>
                  </a:cubicBezTo>
                  <a:cubicBezTo>
                    <a:pt x="677956" y="31468"/>
                    <a:pt x="684857" y="48129"/>
                    <a:pt x="684857" y="65501"/>
                  </a:cubicBezTo>
                  <a:lnTo>
                    <a:pt x="684857" y="231163"/>
                  </a:lnTo>
                  <a:cubicBezTo>
                    <a:pt x="684857" y="267338"/>
                    <a:pt x="655531" y="296663"/>
                    <a:pt x="619356" y="296663"/>
                  </a:cubicBezTo>
                  <a:lnTo>
                    <a:pt x="65501" y="296663"/>
                  </a:lnTo>
                  <a:cubicBezTo>
                    <a:pt x="48129" y="296663"/>
                    <a:pt x="31468" y="289762"/>
                    <a:pt x="19185" y="277479"/>
                  </a:cubicBezTo>
                  <a:cubicBezTo>
                    <a:pt x="6901" y="265195"/>
                    <a:pt x="0" y="248535"/>
                    <a:pt x="0" y="231163"/>
                  </a:cubicBezTo>
                  <a:lnTo>
                    <a:pt x="0" y="65501"/>
                  </a:lnTo>
                  <a:cubicBezTo>
                    <a:pt x="0" y="48129"/>
                    <a:pt x="6901" y="31468"/>
                    <a:pt x="19185" y="19185"/>
                  </a:cubicBezTo>
                  <a:cubicBezTo>
                    <a:pt x="31468" y="6901"/>
                    <a:pt x="48129" y="0"/>
                    <a:pt x="65501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Open Sans Extra Bold"/>
                </a:rPr>
                <a:t>Keunggulan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24164" y="3678738"/>
            <a:ext cx="6035436" cy="2782475"/>
            <a:chOff x="0" y="0"/>
            <a:chExt cx="1589580" cy="7328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9580" cy="732833"/>
            </a:xfrm>
            <a:custGeom>
              <a:avLst/>
              <a:gdLst/>
              <a:ahLst/>
              <a:cxnLst/>
              <a:rect l="l" t="t" r="r" b="b"/>
              <a:pathLst>
                <a:path w="1589580" h="732833">
                  <a:moveTo>
                    <a:pt x="17958" y="0"/>
                  </a:moveTo>
                  <a:lnTo>
                    <a:pt x="1571622" y="0"/>
                  </a:lnTo>
                  <a:cubicBezTo>
                    <a:pt x="1581540" y="0"/>
                    <a:pt x="1589580" y="8040"/>
                    <a:pt x="1589580" y="17958"/>
                  </a:cubicBezTo>
                  <a:lnTo>
                    <a:pt x="1589580" y="714875"/>
                  </a:lnTo>
                  <a:cubicBezTo>
                    <a:pt x="1589580" y="719637"/>
                    <a:pt x="1587688" y="724205"/>
                    <a:pt x="1584320" y="727573"/>
                  </a:cubicBezTo>
                  <a:cubicBezTo>
                    <a:pt x="1580952" y="730941"/>
                    <a:pt x="1576384" y="732833"/>
                    <a:pt x="1571622" y="732833"/>
                  </a:cubicBezTo>
                  <a:lnTo>
                    <a:pt x="17958" y="732833"/>
                  </a:lnTo>
                  <a:cubicBezTo>
                    <a:pt x="13196" y="732833"/>
                    <a:pt x="8628" y="730941"/>
                    <a:pt x="5260" y="727573"/>
                  </a:cubicBezTo>
                  <a:cubicBezTo>
                    <a:pt x="1892" y="724205"/>
                    <a:pt x="0" y="719637"/>
                    <a:pt x="0" y="714875"/>
                  </a:cubicBezTo>
                  <a:lnTo>
                    <a:pt x="0" y="17958"/>
                  </a:lnTo>
                  <a:cubicBezTo>
                    <a:pt x="0" y="13196"/>
                    <a:pt x="1892" y="8628"/>
                    <a:pt x="5260" y="5260"/>
                  </a:cubicBezTo>
                  <a:cubicBezTo>
                    <a:pt x="8628" y="1892"/>
                    <a:pt x="13196" y="0"/>
                    <a:pt x="17958" y="0"/>
                  </a:cubicBezTo>
                  <a:close/>
                </a:path>
              </a:pathLst>
            </a:custGeom>
            <a:solidFill>
              <a:srgbClr val="C90000"/>
            </a:solidFill>
            <a:ln w="1238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23837" y="6577890"/>
            <a:ext cx="3086100" cy="838971"/>
            <a:chOff x="0" y="0"/>
            <a:chExt cx="812800" cy="2209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20964"/>
            </a:xfrm>
            <a:custGeom>
              <a:avLst/>
              <a:gdLst/>
              <a:ahLst/>
              <a:cxnLst/>
              <a:rect l="l" t="t" r="r" b="b"/>
              <a:pathLst>
                <a:path w="812800" h="22096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165773"/>
                  </a:lnTo>
                  <a:cubicBezTo>
                    <a:pt x="812800" y="180411"/>
                    <a:pt x="806985" y="194449"/>
                    <a:pt x="796635" y="204799"/>
                  </a:cubicBezTo>
                  <a:cubicBezTo>
                    <a:pt x="786285" y="215149"/>
                    <a:pt x="772247" y="220964"/>
                    <a:pt x="757610" y="220964"/>
                  </a:cubicBezTo>
                  <a:lnTo>
                    <a:pt x="55190" y="220964"/>
                  </a:lnTo>
                  <a:cubicBezTo>
                    <a:pt x="40553" y="220964"/>
                    <a:pt x="26515" y="215149"/>
                    <a:pt x="16165" y="204799"/>
                  </a:cubicBezTo>
                  <a:cubicBezTo>
                    <a:pt x="5815" y="194449"/>
                    <a:pt x="0" y="180411"/>
                    <a:pt x="0" y="165773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Open Sans Extra Bold"/>
                </a:rPr>
                <a:t>Kelemahan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330521" y="7674036"/>
            <a:ext cx="7127729" cy="1068305"/>
            <a:chOff x="0" y="0"/>
            <a:chExt cx="1877262" cy="2813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77262" cy="281364"/>
            </a:xfrm>
            <a:custGeom>
              <a:avLst/>
              <a:gdLst/>
              <a:ahLst/>
              <a:cxnLst/>
              <a:rect l="l" t="t" r="r" b="b"/>
              <a:pathLst>
                <a:path w="1877262" h="281364">
                  <a:moveTo>
                    <a:pt x="55395" y="0"/>
                  </a:moveTo>
                  <a:lnTo>
                    <a:pt x="1821867" y="0"/>
                  </a:lnTo>
                  <a:cubicBezTo>
                    <a:pt x="1836559" y="0"/>
                    <a:pt x="1850649" y="5836"/>
                    <a:pt x="1861037" y="16225"/>
                  </a:cubicBezTo>
                  <a:cubicBezTo>
                    <a:pt x="1871426" y="26613"/>
                    <a:pt x="1877262" y="40703"/>
                    <a:pt x="1877262" y="55395"/>
                  </a:cubicBezTo>
                  <a:lnTo>
                    <a:pt x="1877262" y="225970"/>
                  </a:lnTo>
                  <a:cubicBezTo>
                    <a:pt x="1877262" y="256563"/>
                    <a:pt x="1852461" y="281364"/>
                    <a:pt x="1821867" y="281364"/>
                  </a:cubicBezTo>
                  <a:lnTo>
                    <a:pt x="55395" y="281364"/>
                  </a:lnTo>
                  <a:cubicBezTo>
                    <a:pt x="40703" y="281364"/>
                    <a:pt x="26613" y="275528"/>
                    <a:pt x="16225" y="265140"/>
                  </a:cubicBezTo>
                  <a:cubicBezTo>
                    <a:pt x="5836" y="254751"/>
                    <a:pt x="0" y="240661"/>
                    <a:pt x="0" y="225970"/>
                  </a:cubicBezTo>
                  <a:lnTo>
                    <a:pt x="0" y="55395"/>
                  </a:lnTo>
                  <a:cubicBezTo>
                    <a:pt x="0" y="40703"/>
                    <a:pt x="5836" y="26613"/>
                    <a:pt x="16225" y="16225"/>
                  </a:cubicBezTo>
                  <a:cubicBezTo>
                    <a:pt x="26613" y="5836"/>
                    <a:pt x="40703" y="0"/>
                    <a:pt x="55395" y="0"/>
                  </a:cubicBezTo>
                  <a:close/>
                </a:path>
              </a:pathLst>
            </a:custGeom>
            <a:solidFill>
              <a:srgbClr val="AE93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320318" y="316361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17366" y="1392481"/>
            <a:ext cx="4026634" cy="126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86830" y="3968118"/>
            <a:ext cx="4979491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Dapat  Mengatasi Data yang Besar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86830" y="4671198"/>
            <a:ext cx="4971852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Feature Ekstaksi Secara Otomatis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10605" y="5450976"/>
            <a:ext cx="5482729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Mampu digunakan dalam Citra Digital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44339" y="7941947"/>
            <a:ext cx="6215261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Luckiest Guy"/>
              </a:rPr>
              <a:t>Waktu Komputasi yang Cukup Lama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66311" y="1291236"/>
            <a:ext cx="4026634" cy="126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uckiest Guy"/>
              </a:rPr>
              <a:t>Support Vektor Machine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279471" y="2552345"/>
            <a:ext cx="2600315" cy="1126393"/>
            <a:chOff x="0" y="0"/>
            <a:chExt cx="684857" cy="29666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84857" cy="296663"/>
            </a:xfrm>
            <a:custGeom>
              <a:avLst/>
              <a:gdLst/>
              <a:ahLst/>
              <a:cxnLst/>
              <a:rect l="l" t="t" r="r" b="b"/>
              <a:pathLst>
                <a:path w="684857" h="296663">
                  <a:moveTo>
                    <a:pt x="65501" y="0"/>
                  </a:moveTo>
                  <a:lnTo>
                    <a:pt x="619356" y="0"/>
                  </a:lnTo>
                  <a:cubicBezTo>
                    <a:pt x="636728" y="0"/>
                    <a:pt x="653388" y="6901"/>
                    <a:pt x="665672" y="19185"/>
                  </a:cubicBezTo>
                  <a:cubicBezTo>
                    <a:pt x="677956" y="31468"/>
                    <a:pt x="684857" y="48129"/>
                    <a:pt x="684857" y="65501"/>
                  </a:cubicBezTo>
                  <a:lnTo>
                    <a:pt x="684857" y="231163"/>
                  </a:lnTo>
                  <a:cubicBezTo>
                    <a:pt x="684857" y="267338"/>
                    <a:pt x="655531" y="296663"/>
                    <a:pt x="619356" y="296663"/>
                  </a:cubicBezTo>
                  <a:lnTo>
                    <a:pt x="65501" y="296663"/>
                  </a:lnTo>
                  <a:cubicBezTo>
                    <a:pt x="48129" y="296663"/>
                    <a:pt x="31468" y="289762"/>
                    <a:pt x="19185" y="277479"/>
                  </a:cubicBezTo>
                  <a:cubicBezTo>
                    <a:pt x="6901" y="265195"/>
                    <a:pt x="0" y="248535"/>
                    <a:pt x="0" y="231163"/>
                  </a:cubicBezTo>
                  <a:lnTo>
                    <a:pt x="0" y="65501"/>
                  </a:lnTo>
                  <a:cubicBezTo>
                    <a:pt x="0" y="48129"/>
                    <a:pt x="6901" y="31468"/>
                    <a:pt x="19185" y="19185"/>
                  </a:cubicBezTo>
                  <a:cubicBezTo>
                    <a:pt x="31468" y="6901"/>
                    <a:pt x="48129" y="0"/>
                    <a:pt x="65501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Open Sans Extra Bold"/>
                </a:rPr>
                <a:t>Keunggulan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320318" y="3752262"/>
            <a:ext cx="5825682" cy="1755863"/>
            <a:chOff x="0" y="0"/>
            <a:chExt cx="1534336" cy="4624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34336" cy="462450"/>
            </a:xfrm>
            <a:custGeom>
              <a:avLst/>
              <a:gdLst/>
              <a:ahLst/>
              <a:cxnLst/>
              <a:rect l="l" t="t" r="r" b="b"/>
              <a:pathLst>
                <a:path w="1534336" h="462450">
                  <a:moveTo>
                    <a:pt x="18605" y="0"/>
                  </a:moveTo>
                  <a:lnTo>
                    <a:pt x="1515731" y="0"/>
                  </a:lnTo>
                  <a:cubicBezTo>
                    <a:pt x="1520665" y="0"/>
                    <a:pt x="1525398" y="1960"/>
                    <a:pt x="1528887" y="5449"/>
                  </a:cubicBezTo>
                  <a:cubicBezTo>
                    <a:pt x="1532376" y="8938"/>
                    <a:pt x="1534336" y="13671"/>
                    <a:pt x="1534336" y="18605"/>
                  </a:cubicBezTo>
                  <a:lnTo>
                    <a:pt x="1534336" y="443845"/>
                  </a:lnTo>
                  <a:cubicBezTo>
                    <a:pt x="1534336" y="448779"/>
                    <a:pt x="1532376" y="453511"/>
                    <a:pt x="1528887" y="457000"/>
                  </a:cubicBezTo>
                  <a:cubicBezTo>
                    <a:pt x="1525398" y="460489"/>
                    <a:pt x="1520665" y="462450"/>
                    <a:pt x="1515731" y="462450"/>
                  </a:cubicBezTo>
                  <a:lnTo>
                    <a:pt x="18605" y="462450"/>
                  </a:lnTo>
                  <a:cubicBezTo>
                    <a:pt x="13671" y="462450"/>
                    <a:pt x="8938" y="460489"/>
                    <a:pt x="5449" y="457000"/>
                  </a:cubicBezTo>
                  <a:cubicBezTo>
                    <a:pt x="1960" y="453511"/>
                    <a:pt x="0" y="448779"/>
                    <a:pt x="0" y="443845"/>
                  </a:cubicBezTo>
                  <a:lnTo>
                    <a:pt x="0" y="18605"/>
                  </a:lnTo>
                  <a:cubicBezTo>
                    <a:pt x="0" y="13671"/>
                    <a:pt x="1960" y="8938"/>
                    <a:pt x="5449" y="5449"/>
                  </a:cubicBezTo>
                  <a:cubicBezTo>
                    <a:pt x="8938" y="1960"/>
                    <a:pt x="13671" y="0"/>
                    <a:pt x="18605" y="0"/>
                  </a:cubicBezTo>
                  <a:close/>
                </a:path>
              </a:pathLst>
            </a:custGeom>
            <a:solidFill>
              <a:srgbClr val="C90000"/>
            </a:solidFill>
            <a:ln w="1238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709656" y="3968118"/>
            <a:ext cx="5151736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Waktu Computasi Yang Cukup Cepat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994613" y="4671198"/>
            <a:ext cx="4581823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Mengatasi Masalah Yang tinggi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021681" y="985800"/>
            <a:ext cx="66694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+</a:t>
            </a: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53E9178B-F73D-0CD2-4B33-88E4335710F8}"/>
              </a:ext>
            </a:extLst>
          </p:cNvPr>
          <p:cNvSpPr txBox="1"/>
          <p:nvPr/>
        </p:nvSpPr>
        <p:spPr>
          <a:xfrm>
            <a:off x="5335766" y="2496387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dirty="0" err="1">
                <a:solidFill>
                  <a:schemeClr val="bg1"/>
                </a:solidFill>
                <a:latin typeface="Luckiest Guy"/>
              </a:rPr>
              <a:t>Kelebihan</a:t>
            </a:r>
            <a:endParaRPr lang="en-US" sz="3600" dirty="0">
              <a:solidFill>
                <a:schemeClr val="bg1"/>
              </a:solidFill>
              <a:latin typeface="Luckiest Guy"/>
            </a:endParaRP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03545D38-FC3A-8118-361B-D3ECB76DC2FE}"/>
              </a:ext>
            </a:extLst>
          </p:cNvPr>
          <p:cNvSpPr txBox="1"/>
          <p:nvPr/>
        </p:nvSpPr>
        <p:spPr>
          <a:xfrm>
            <a:off x="5621348" y="6465376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dirty="0" err="1">
                <a:solidFill>
                  <a:schemeClr val="bg1"/>
                </a:solidFill>
                <a:latin typeface="Luckiest Guy"/>
              </a:rPr>
              <a:t>Kekurangan</a:t>
            </a:r>
            <a:endParaRPr lang="en-US" sz="3600" dirty="0">
              <a:solidFill>
                <a:schemeClr val="bg1"/>
              </a:solidFill>
              <a:latin typeface="Luckiest Guy"/>
            </a:endParaRP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B7B610E0-8135-2C74-E61E-9434CDF2D8B0}"/>
              </a:ext>
            </a:extLst>
          </p:cNvPr>
          <p:cNvSpPr txBox="1"/>
          <p:nvPr/>
        </p:nvSpPr>
        <p:spPr>
          <a:xfrm>
            <a:off x="13891400" y="2594773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dirty="0" err="1">
                <a:solidFill>
                  <a:schemeClr val="bg1"/>
                </a:solidFill>
                <a:latin typeface="Luckiest Guy"/>
              </a:rPr>
              <a:t>Kelebihan</a:t>
            </a:r>
            <a:endParaRPr lang="en-US" sz="3600" dirty="0">
              <a:solidFill>
                <a:schemeClr val="bg1"/>
              </a:solidFill>
              <a:latin typeface="Luckiest Gu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80265">
            <a:off x="7828793" y="3072415"/>
            <a:ext cx="16756481" cy="10229711"/>
            <a:chOff x="0" y="0"/>
            <a:chExt cx="4413230" cy="2694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229" cy="2694245"/>
            </a:xfrm>
            <a:custGeom>
              <a:avLst/>
              <a:gdLst/>
              <a:ahLst/>
              <a:cxnLst/>
              <a:rect l="l" t="t" r="r" b="b"/>
              <a:pathLst>
                <a:path w="4413229" h="2694245">
                  <a:moveTo>
                    <a:pt x="0" y="0"/>
                  </a:moveTo>
                  <a:lnTo>
                    <a:pt x="4413229" y="0"/>
                  </a:lnTo>
                  <a:lnTo>
                    <a:pt x="4413229" y="2694245"/>
                  </a:lnTo>
                  <a:lnTo>
                    <a:pt x="0" y="2694245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10800000">
            <a:off x="2314382" y="3206394"/>
            <a:ext cx="1268439" cy="1275396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8" y="0"/>
                </a:lnTo>
                <a:lnTo>
                  <a:pt x="1268438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10800000">
            <a:off x="2314382" y="5090457"/>
            <a:ext cx="1268439" cy="1275396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8" y="0"/>
                </a:lnTo>
                <a:lnTo>
                  <a:pt x="1268438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-10800000">
            <a:off x="2314382" y="6975453"/>
            <a:ext cx="1268439" cy="1275396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8" y="0"/>
                </a:lnTo>
                <a:lnTo>
                  <a:pt x="1268438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rot="-10800000">
            <a:off x="9111655" y="3205928"/>
            <a:ext cx="1268439" cy="1275396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9" y="0"/>
                </a:lnTo>
                <a:lnTo>
                  <a:pt x="1268439" y="1275395"/>
                </a:lnTo>
                <a:lnTo>
                  <a:pt x="0" y="1275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rot="-10800000">
            <a:off x="9111655" y="5089991"/>
            <a:ext cx="1268439" cy="1275396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9" y="0"/>
                </a:lnTo>
                <a:lnTo>
                  <a:pt x="1268439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 rot="-10800000">
            <a:off x="9111655" y="6974987"/>
            <a:ext cx="1268439" cy="1275396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9" y="0"/>
                </a:lnTo>
                <a:lnTo>
                  <a:pt x="1268439" y="1275395"/>
                </a:lnTo>
                <a:lnTo>
                  <a:pt x="0" y="1275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0" y="-1039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5655836" y="1620482"/>
            <a:ext cx="6976329" cy="102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6"/>
              </a:lnSpc>
            </a:pPr>
            <a:r>
              <a:rPr lang="en-US" sz="6018">
                <a:solidFill>
                  <a:srgbClr val="000000"/>
                </a:solidFill>
                <a:latin typeface="Eczar Semi-Bold"/>
              </a:rPr>
              <a:t>PEMBAHASAN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71874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174D88"/>
                </a:solidFill>
                <a:latin typeface="Open Sans"/>
              </a:rPr>
              <a:t>Universitas Brawijaya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02236" y="3552899"/>
            <a:ext cx="4516838" cy="55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3482">
                <a:solidFill>
                  <a:srgbClr val="000000"/>
                </a:solidFill>
                <a:latin typeface="Alice"/>
              </a:rPr>
              <a:t>Latar Belakang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02236" y="5436962"/>
            <a:ext cx="4516838" cy="55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3482">
                <a:solidFill>
                  <a:srgbClr val="000000"/>
                </a:solidFill>
                <a:latin typeface="Alice"/>
              </a:rPr>
              <a:t>Rumusan Masalah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02236" y="7329538"/>
            <a:ext cx="4516838" cy="55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3482">
                <a:solidFill>
                  <a:srgbClr val="000000"/>
                </a:solidFill>
                <a:latin typeface="Alice"/>
              </a:rPr>
              <a:t>Tujuan Penelitian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99509" y="3552433"/>
            <a:ext cx="4516838" cy="55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3482">
                <a:solidFill>
                  <a:srgbClr val="000000"/>
                </a:solidFill>
                <a:latin typeface="Alice"/>
              </a:rPr>
              <a:t>Landasan Teori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19419" y="5436496"/>
            <a:ext cx="4516838" cy="52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3482" dirty="0" err="1">
                <a:solidFill>
                  <a:srgbClr val="000000"/>
                </a:solidFill>
                <a:latin typeface="Alice"/>
              </a:rPr>
              <a:t>Metode</a:t>
            </a:r>
            <a:r>
              <a:rPr lang="en-US" sz="3482" dirty="0">
                <a:solidFill>
                  <a:srgbClr val="000000"/>
                </a:solidFill>
                <a:latin typeface="Alice"/>
              </a:rPr>
              <a:t> </a:t>
            </a:r>
            <a:r>
              <a:rPr lang="en-US" sz="3482" dirty="0" err="1">
                <a:solidFill>
                  <a:srgbClr val="000000"/>
                </a:solidFill>
                <a:latin typeface="Alice"/>
              </a:rPr>
              <a:t>Penelitian</a:t>
            </a:r>
            <a:endParaRPr lang="en-US" sz="3482" dirty="0">
              <a:solidFill>
                <a:srgbClr val="000000"/>
              </a:solidFill>
              <a:latin typeface="Alic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180A33-A5E9-334C-9336-7E4F8B6BC5C1}"/>
              </a:ext>
            </a:extLst>
          </p:cNvPr>
          <p:cNvSpPr txBox="1"/>
          <p:nvPr/>
        </p:nvSpPr>
        <p:spPr>
          <a:xfrm>
            <a:off x="10819419" y="7214820"/>
            <a:ext cx="4516838" cy="52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3482" dirty="0">
                <a:solidFill>
                  <a:srgbClr val="000000"/>
                </a:solidFill>
                <a:latin typeface="Alice"/>
              </a:rPr>
              <a:t>Hasil dan </a:t>
            </a:r>
            <a:r>
              <a:rPr lang="en-US" sz="3482" dirty="0" err="1">
                <a:solidFill>
                  <a:srgbClr val="000000"/>
                </a:solidFill>
                <a:latin typeface="Alice"/>
              </a:rPr>
              <a:t>Pembahasan</a:t>
            </a:r>
            <a:endParaRPr lang="en-US" sz="3482" dirty="0">
              <a:solidFill>
                <a:srgbClr val="000000"/>
              </a:solidFill>
              <a:latin typeface="Alic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837156" y="119015"/>
            <a:ext cx="844288" cy="848510"/>
          </a:xfrm>
          <a:custGeom>
            <a:avLst/>
            <a:gdLst/>
            <a:ahLst/>
            <a:cxnLst/>
            <a:rect l="l" t="t" r="r" b="b"/>
            <a:pathLst>
              <a:path w="844288" h="848510">
                <a:moveTo>
                  <a:pt x="0" y="0"/>
                </a:moveTo>
                <a:lnTo>
                  <a:pt x="844288" y="0"/>
                </a:lnTo>
                <a:lnTo>
                  <a:pt x="844288" y="848509"/>
                </a:lnTo>
                <a:lnTo>
                  <a:pt x="0" y="848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9784478" y="2552345"/>
            <a:ext cx="2600315" cy="1126393"/>
            <a:chOff x="0" y="0"/>
            <a:chExt cx="684857" cy="296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4857" cy="296663"/>
            </a:xfrm>
            <a:custGeom>
              <a:avLst/>
              <a:gdLst/>
              <a:ahLst/>
              <a:cxnLst/>
              <a:rect l="l" t="t" r="r" b="b"/>
              <a:pathLst>
                <a:path w="684857" h="296663">
                  <a:moveTo>
                    <a:pt x="65501" y="0"/>
                  </a:moveTo>
                  <a:lnTo>
                    <a:pt x="619356" y="0"/>
                  </a:lnTo>
                  <a:cubicBezTo>
                    <a:pt x="636728" y="0"/>
                    <a:pt x="653388" y="6901"/>
                    <a:pt x="665672" y="19185"/>
                  </a:cubicBezTo>
                  <a:cubicBezTo>
                    <a:pt x="677956" y="31468"/>
                    <a:pt x="684857" y="48129"/>
                    <a:pt x="684857" y="65501"/>
                  </a:cubicBezTo>
                  <a:lnTo>
                    <a:pt x="684857" y="231163"/>
                  </a:lnTo>
                  <a:cubicBezTo>
                    <a:pt x="684857" y="267338"/>
                    <a:pt x="655531" y="296663"/>
                    <a:pt x="619356" y="296663"/>
                  </a:cubicBezTo>
                  <a:lnTo>
                    <a:pt x="65501" y="296663"/>
                  </a:lnTo>
                  <a:cubicBezTo>
                    <a:pt x="48129" y="296663"/>
                    <a:pt x="31468" y="289762"/>
                    <a:pt x="19185" y="277479"/>
                  </a:cubicBezTo>
                  <a:cubicBezTo>
                    <a:pt x="6901" y="265195"/>
                    <a:pt x="0" y="248535"/>
                    <a:pt x="0" y="231163"/>
                  </a:cubicBezTo>
                  <a:lnTo>
                    <a:pt x="0" y="65501"/>
                  </a:lnTo>
                  <a:cubicBezTo>
                    <a:pt x="0" y="48129"/>
                    <a:pt x="6901" y="31468"/>
                    <a:pt x="19185" y="19185"/>
                  </a:cubicBezTo>
                  <a:cubicBezTo>
                    <a:pt x="31468" y="6901"/>
                    <a:pt x="48129" y="0"/>
                    <a:pt x="65501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Open Sans Extra Bold"/>
                </a:rPr>
                <a:t>Keunggulan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03963" y="3678738"/>
            <a:ext cx="6035436" cy="3318638"/>
            <a:chOff x="0" y="0"/>
            <a:chExt cx="1589580" cy="8740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9580" cy="874044"/>
            </a:xfrm>
            <a:custGeom>
              <a:avLst/>
              <a:gdLst/>
              <a:ahLst/>
              <a:cxnLst/>
              <a:rect l="l" t="t" r="r" b="b"/>
              <a:pathLst>
                <a:path w="1589580" h="874044">
                  <a:moveTo>
                    <a:pt x="17958" y="0"/>
                  </a:moveTo>
                  <a:lnTo>
                    <a:pt x="1571622" y="0"/>
                  </a:lnTo>
                  <a:cubicBezTo>
                    <a:pt x="1581540" y="0"/>
                    <a:pt x="1589580" y="8040"/>
                    <a:pt x="1589580" y="17958"/>
                  </a:cubicBezTo>
                  <a:lnTo>
                    <a:pt x="1589580" y="856086"/>
                  </a:lnTo>
                  <a:cubicBezTo>
                    <a:pt x="1589580" y="866004"/>
                    <a:pt x="1581540" y="874044"/>
                    <a:pt x="1571622" y="874044"/>
                  </a:cubicBezTo>
                  <a:lnTo>
                    <a:pt x="17958" y="874044"/>
                  </a:lnTo>
                  <a:cubicBezTo>
                    <a:pt x="13196" y="874044"/>
                    <a:pt x="8628" y="872152"/>
                    <a:pt x="5260" y="868785"/>
                  </a:cubicBezTo>
                  <a:cubicBezTo>
                    <a:pt x="1892" y="865417"/>
                    <a:pt x="0" y="860849"/>
                    <a:pt x="0" y="856086"/>
                  </a:cubicBezTo>
                  <a:lnTo>
                    <a:pt x="0" y="17958"/>
                  </a:lnTo>
                  <a:cubicBezTo>
                    <a:pt x="0" y="13196"/>
                    <a:pt x="1892" y="8628"/>
                    <a:pt x="5260" y="5260"/>
                  </a:cubicBezTo>
                  <a:cubicBezTo>
                    <a:pt x="8628" y="1892"/>
                    <a:pt x="13196" y="0"/>
                    <a:pt x="17958" y="0"/>
                  </a:cubicBezTo>
                  <a:close/>
                </a:path>
              </a:pathLst>
            </a:custGeom>
            <a:solidFill>
              <a:srgbClr val="C90000"/>
            </a:solidFill>
            <a:ln w="1238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451008" y="8235626"/>
            <a:ext cx="7127729" cy="1068305"/>
            <a:chOff x="0" y="0"/>
            <a:chExt cx="1877262" cy="2813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77262" cy="281364"/>
            </a:xfrm>
            <a:custGeom>
              <a:avLst/>
              <a:gdLst/>
              <a:ahLst/>
              <a:cxnLst/>
              <a:rect l="l" t="t" r="r" b="b"/>
              <a:pathLst>
                <a:path w="1877262" h="281364">
                  <a:moveTo>
                    <a:pt x="55395" y="0"/>
                  </a:moveTo>
                  <a:lnTo>
                    <a:pt x="1821867" y="0"/>
                  </a:lnTo>
                  <a:cubicBezTo>
                    <a:pt x="1836559" y="0"/>
                    <a:pt x="1850649" y="5836"/>
                    <a:pt x="1861037" y="16225"/>
                  </a:cubicBezTo>
                  <a:cubicBezTo>
                    <a:pt x="1871426" y="26613"/>
                    <a:pt x="1877262" y="40703"/>
                    <a:pt x="1877262" y="55395"/>
                  </a:cubicBezTo>
                  <a:lnTo>
                    <a:pt x="1877262" y="225970"/>
                  </a:lnTo>
                  <a:cubicBezTo>
                    <a:pt x="1877262" y="256563"/>
                    <a:pt x="1852461" y="281364"/>
                    <a:pt x="1821867" y="281364"/>
                  </a:cubicBezTo>
                  <a:lnTo>
                    <a:pt x="55395" y="281364"/>
                  </a:lnTo>
                  <a:cubicBezTo>
                    <a:pt x="40703" y="281364"/>
                    <a:pt x="26613" y="275528"/>
                    <a:pt x="16225" y="265140"/>
                  </a:cubicBezTo>
                  <a:cubicBezTo>
                    <a:pt x="5836" y="254751"/>
                    <a:pt x="0" y="240661"/>
                    <a:pt x="0" y="225970"/>
                  </a:cubicBezTo>
                  <a:lnTo>
                    <a:pt x="0" y="55395"/>
                  </a:lnTo>
                  <a:cubicBezTo>
                    <a:pt x="0" y="40703"/>
                    <a:pt x="5836" y="26613"/>
                    <a:pt x="16225" y="16225"/>
                  </a:cubicBezTo>
                  <a:cubicBezTo>
                    <a:pt x="26613" y="5836"/>
                    <a:pt x="40703" y="0"/>
                    <a:pt x="55395" y="0"/>
                  </a:cubicBezTo>
                  <a:close/>
                </a:path>
              </a:pathLst>
            </a:custGeom>
            <a:solidFill>
              <a:srgbClr val="AE93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320318" y="316361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08364" y="1883690"/>
            <a:ext cx="4026634" cy="6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Luckiest Guy"/>
              </a:rPr>
              <a:t>hybrid CNN-SVM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31936" y="3891419"/>
            <a:ext cx="4979491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Dapat  Mengatasi Data yang Besar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94460" y="4518798"/>
            <a:ext cx="4971852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Feature Ekstaksi Secara Otomatis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39021" y="5203326"/>
            <a:ext cx="5482729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Mampu digunakan dalam Citra Digital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31936" y="5830704"/>
            <a:ext cx="5105400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Luckiest Guy"/>
              </a:rPr>
              <a:t>Waktu Komputasi yang Cukup Lama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714715" y="6780384"/>
            <a:ext cx="2670078" cy="1343385"/>
            <a:chOff x="0" y="-57150"/>
            <a:chExt cx="703231" cy="35381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4857" cy="296663"/>
            </a:xfrm>
            <a:custGeom>
              <a:avLst/>
              <a:gdLst/>
              <a:ahLst/>
              <a:cxnLst/>
              <a:rect l="l" t="t" r="r" b="b"/>
              <a:pathLst>
                <a:path w="684857" h="296663">
                  <a:moveTo>
                    <a:pt x="65501" y="0"/>
                  </a:moveTo>
                  <a:lnTo>
                    <a:pt x="619356" y="0"/>
                  </a:lnTo>
                  <a:cubicBezTo>
                    <a:pt x="636728" y="0"/>
                    <a:pt x="653388" y="6901"/>
                    <a:pt x="665672" y="19185"/>
                  </a:cubicBezTo>
                  <a:cubicBezTo>
                    <a:pt x="677956" y="31468"/>
                    <a:pt x="684857" y="48129"/>
                    <a:pt x="684857" y="65501"/>
                  </a:cubicBezTo>
                  <a:lnTo>
                    <a:pt x="684857" y="231163"/>
                  </a:lnTo>
                  <a:cubicBezTo>
                    <a:pt x="684857" y="267338"/>
                    <a:pt x="655531" y="296663"/>
                    <a:pt x="619356" y="296663"/>
                  </a:cubicBezTo>
                  <a:lnTo>
                    <a:pt x="65501" y="296663"/>
                  </a:lnTo>
                  <a:cubicBezTo>
                    <a:pt x="48129" y="296663"/>
                    <a:pt x="31468" y="289762"/>
                    <a:pt x="19185" y="277479"/>
                  </a:cubicBezTo>
                  <a:cubicBezTo>
                    <a:pt x="6901" y="265195"/>
                    <a:pt x="0" y="248535"/>
                    <a:pt x="0" y="231163"/>
                  </a:cubicBezTo>
                  <a:lnTo>
                    <a:pt x="0" y="65501"/>
                  </a:lnTo>
                  <a:cubicBezTo>
                    <a:pt x="0" y="48129"/>
                    <a:pt x="6901" y="31468"/>
                    <a:pt x="19185" y="19185"/>
                  </a:cubicBezTo>
                  <a:cubicBezTo>
                    <a:pt x="31468" y="6901"/>
                    <a:pt x="48129" y="0"/>
                    <a:pt x="65501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03231" cy="353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FFFFFF"/>
                  </a:solidFill>
                  <a:latin typeface="Open Sans Extra Bold"/>
                </a:rPr>
                <a:t>Pertanyaan</a:t>
              </a:r>
              <a:r>
                <a:rPr lang="en-US" sz="2699" dirty="0">
                  <a:solidFill>
                    <a:srgbClr val="FFFFFF"/>
                  </a:solidFill>
                  <a:latin typeface="Open Sans Extra Bold"/>
                </a:rPr>
                <a:t>?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609813" y="8541814"/>
            <a:ext cx="6807597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Luckiest Guy"/>
              </a:rPr>
              <a:t>Bagaimana Cara Menggabungkan 2 metode ini?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DA2A0170-F674-8048-56AD-89839562EE2B}"/>
              </a:ext>
            </a:extLst>
          </p:cNvPr>
          <p:cNvSpPr txBox="1"/>
          <p:nvPr/>
        </p:nvSpPr>
        <p:spPr>
          <a:xfrm>
            <a:off x="9392157" y="2610979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dirty="0" err="1">
                <a:solidFill>
                  <a:schemeClr val="bg1"/>
                </a:solidFill>
                <a:latin typeface="Luckiest Guy"/>
              </a:rPr>
              <a:t>Kelebihan</a:t>
            </a:r>
            <a:endParaRPr lang="en-US" sz="3600" dirty="0">
              <a:solidFill>
                <a:schemeClr val="bg1"/>
              </a:solidFill>
              <a:latin typeface="Luckiest Gu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7384769" y="3827058"/>
            <a:ext cx="10659190" cy="4772252"/>
          </a:xfrm>
          <a:custGeom>
            <a:avLst/>
            <a:gdLst/>
            <a:ahLst/>
            <a:cxnLst/>
            <a:rect l="l" t="t" r="r" b="b"/>
            <a:pathLst>
              <a:path w="10659190" h="4772252">
                <a:moveTo>
                  <a:pt x="0" y="0"/>
                </a:moveTo>
                <a:lnTo>
                  <a:pt x="10659190" y="0"/>
                </a:lnTo>
                <a:lnTo>
                  <a:pt x="10659190" y="4772252"/>
                </a:lnTo>
                <a:lnTo>
                  <a:pt x="0" y="4772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4718354" y="5359896"/>
            <a:ext cx="1801192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1" y="0"/>
                </a:lnTo>
                <a:lnTo>
                  <a:pt x="1801191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AutoShape 15"/>
          <p:cNvSpPr/>
          <p:nvPr/>
        </p:nvSpPr>
        <p:spPr>
          <a:xfrm flipV="1">
            <a:off x="6519545" y="6213184"/>
            <a:ext cx="1594808" cy="18566"/>
          </a:xfrm>
          <a:prstGeom prst="line">
            <a:avLst/>
          </a:prstGeom>
          <a:ln w="38100" cap="flat">
            <a:solidFill>
              <a:srgbClr val="57555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5618949" y="2630169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7384769" y="3827058"/>
            <a:ext cx="10659190" cy="4772252"/>
          </a:xfrm>
          <a:custGeom>
            <a:avLst/>
            <a:gdLst/>
            <a:ahLst/>
            <a:cxnLst/>
            <a:rect l="l" t="t" r="r" b="b"/>
            <a:pathLst>
              <a:path w="10659190" h="4772252">
                <a:moveTo>
                  <a:pt x="0" y="0"/>
                </a:moveTo>
                <a:lnTo>
                  <a:pt x="10659190" y="0"/>
                </a:lnTo>
                <a:lnTo>
                  <a:pt x="10659190" y="4772252"/>
                </a:lnTo>
                <a:lnTo>
                  <a:pt x="0" y="4772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4718354" y="5359896"/>
            <a:ext cx="1801192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1" y="0"/>
                </a:lnTo>
                <a:lnTo>
                  <a:pt x="1801191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AutoShape 13"/>
          <p:cNvSpPr/>
          <p:nvPr/>
        </p:nvSpPr>
        <p:spPr>
          <a:xfrm flipV="1">
            <a:off x="6519545" y="6213184"/>
            <a:ext cx="1594808" cy="18566"/>
          </a:xfrm>
          <a:prstGeom prst="line">
            <a:avLst/>
          </a:prstGeom>
          <a:ln w="38100" cap="flat">
            <a:solidFill>
              <a:srgbClr val="57555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14" name="Group 14"/>
          <p:cNvGrpSpPr/>
          <p:nvPr/>
        </p:nvGrpSpPr>
        <p:grpSpPr>
          <a:xfrm>
            <a:off x="16007662" y="3839287"/>
            <a:ext cx="2036297" cy="4823024"/>
            <a:chOff x="0" y="0"/>
            <a:chExt cx="536309" cy="12702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6309" cy="1270261"/>
            </a:xfrm>
            <a:custGeom>
              <a:avLst/>
              <a:gdLst/>
              <a:ahLst/>
              <a:cxnLst/>
              <a:rect l="l" t="t" r="r" b="b"/>
              <a:pathLst>
                <a:path w="536309" h="1270261">
                  <a:moveTo>
                    <a:pt x="72237" y="0"/>
                  </a:moveTo>
                  <a:lnTo>
                    <a:pt x="464072" y="0"/>
                  </a:lnTo>
                  <a:cubicBezTo>
                    <a:pt x="483230" y="0"/>
                    <a:pt x="501604" y="7611"/>
                    <a:pt x="515151" y="21158"/>
                  </a:cubicBezTo>
                  <a:cubicBezTo>
                    <a:pt x="528698" y="34705"/>
                    <a:pt x="536309" y="53079"/>
                    <a:pt x="536309" y="72237"/>
                  </a:cubicBezTo>
                  <a:lnTo>
                    <a:pt x="536309" y="1198024"/>
                  </a:lnTo>
                  <a:cubicBezTo>
                    <a:pt x="536309" y="1217183"/>
                    <a:pt x="528698" y="1235557"/>
                    <a:pt x="515151" y="1249104"/>
                  </a:cubicBezTo>
                  <a:cubicBezTo>
                    <a:pt x="501604" y="1262651"/>
                    <a:pt x="483230" y="1270261"/>
                    <a:pt x="464072" y="1270261"/>
                  </a:cubicBezTo>
                  <a:lnTo>
                    <a:pt x="72237" y="1270261"/>
                  </a:lnTo>
                  <a:cubicBezTo>
                    <a:pt x="32342" y="1270261"/>
                    <a:pt x="0" y="1237920"/>
                    <a:pt x="0" y="1198024"/>
                  </a:cubicBezTo>
                  <a:lnTo>
                    <a:pt x="0" y="72237"/>
                  </a:lnTo>
                  <a:cubicBezTo>
                    <a:pt x="0" y="53079"/>
                    <a:pt x="7611" y="34705"/>
                    <a:pt x="21158" y="21158"/>
                  </a:cubicBezTo>
                  <a:cubicBezTo>
                    <a:pt x="34705" y="7611"/>
                    <a:pt x="53079" y="0"/>
                    <a:pt x="722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8317" y="8795646"/>
            <a:ext cx="6399411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Luckiest Guy"/>
              </a:rPr>
              <a:t>Mengubah Output </a:t>
            </a:r>
            <a:r>
              <a:rPr lang="en-US" sz="2500">
                <a:solidFill>
                  <a:srgbClr val="C90000"/>
                </a:solidFill>
                <a:latin typeface="Luckiest Guy"/>
              </a:rPr>
              <a:t>Fully Connected Layer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54919" y="2782569"/>
            <a:ext cx="5828197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Hybrid CNN-SVM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4718354" y="5359896"/>
            <a:ext cx="1801192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1" y="0"/>
                </a:lnTo>
                <a:lnTo>
                  <a:pt x="1801191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AutoShape 12"/>
          <p:cNvSpPr/>
          <p:nvPr/>
        </p:nvSpPr>
        <p:spPr>
          <a:xfrm flipV="1">
            <a:off x="6519545" y="6213184"/>
            <a:ext cx="1594808" cy="18566"/>
          </a:xfrm>
          <a:prstGeom prst="line">
            <a:avLst/>
          </a:prstGeom>
          <a:ln w="38100" cap="flat">
            <a:solidFill>
              <a:srgbClr val="57555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7794153" y="3970328"/>
            <a:ext cx="10002537" cy="4591329"/>
          </a:xfrm>
          <a:custGeom>
            <a:avLst/>
            <a:gdLst/>
            <a:ahLst/>
            <a:cxnLst/>
            <a:rect l="l" t="t" r="r" b="b"/>
            <a:pathLst>
              <a:path w="10002537" h="4591329">
                <a:moveTo>
                  <a:pt x="0" y="0"/>
                </a:moveTo>
                <a:lnTo>
                  <a:pt x="10002537" y="0"/>
                </a:lnTo>
                <a:lnTo>
                  <a:pt x="10002537" y="4591329"/>
                </a:lnTo>
                <a:lnTo>
                  <a:pt x="0" y="4591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8317" y="8795646"/>
            <a:ext cx="6399411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Luckiest Guy"/>
              </a:rPr>
              <a:t>Mengubah Output </a:t>
            </a:r>
            <a:r>
              <a:rPr lang="en-US" sz="2500">
                <a:solidFill>
                  <a:srgbClr val="C90000"/>
                </a:solidFill>
                <a:latin typeface="Luckiest Guy"/>
              </a:rPr>
              <a:t>Fully Connected Layer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54919" y="2782569"/>
            <a:ext cx="5957281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Hybrid CNN-SVM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928628" y="0"/>
            <a:ext cx="12731668" cy="11025625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14949" r="-14949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/>
          <p:nvPr/>
        </p:nvGrpSpPr>
        <p:grpSpPr>
          <a:xfrm rot="-2980265">
            <a:off x="12575727" y="6310544"/>
            <a:ext cx="9367147" cy="4476957"/>
            <a:chOff x="0" y="0"/>
            <a:chExt cx="2467067" cy="11791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67067" cy="1179116"/>
            </a:xfrm>
            <a:custGeom>
              <a:avLst/>
              <a:gdLst/>
              <a:ahLst/>
              <a:cxnLst/>
              <a:rect l="l" t="t" r="r" b="b"/>
              <a:pathLst>
                <a:path w="2467067" h="1179116">
                  <a:moveTo>
                    <a:pt x="0" y="0"/>
                  </a:moveTo>
                  <a:lnTo>
                    <a:pt x="2467067" y="0"/>
                  </a:lnTo>
                  <a:lnTo>
                    <a:pt x="2467067" y="1179116"/>
                  </a:lnTo>
                  <a:lnTo>
                    <a:pt x="0" y="1179116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980265">
            <a:off x="10479269" y="7275166"/>
            <a:ext cx="11992710" cy="454371"/>
            <a:chOff x="0" y="0"/>
            <a:chExt cx="3158574" cy="1196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58574" cy="119670"/>
            </a:xfrm>
            <a:custGeom>
              <a:avLst/>
              <a:gdLst/>
              <a:ahLst/>
              <a:cxnLst/>
              <a:rect l="l" t="t" r="r" b="b"/>
              <a:pathLst>
                <a:path w="3158574" h="119670">
                  <a:moveTo>
                    <a:pt x="0" y="0"/>
                  </a:moveTo>
                  <a:lnTo>
                    <a:pt x="3158574" y="0"/>
                  </a:lnTo>
                  <a:lnTo>
                    <a:pt x="3158574" y="119670"/>
                  </a:lnTo>
                  <a:lnTo>
                    <a:pt x="0" y="119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63429" y="908430"/>
            <a:ext cx="593015" cy="5930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946505" y="908430"/>
            <a:ext cx="593015" cy="5930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29581" y="908430"/>
            <a:ext cx="593015" cy="5930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512848" y="1501445"/>
            <a:ext cx="1097221" cy="1102707"/>
          </a:xfrm>
          <a:custGeom>
            <a:avLst/>
            <a:gdLst/>
            <a:ahLst/>
            <a:cxnLst/>
            <a:rect l="l" t="t" r="r" b="b"/>
            <a:pathLst>
              <a:path w="1097221" h="1102707">
                <a:moveTo>
                  <a:pt x="0" y="0"/>
                </a:moveTo>
                <a:lnTo>
                  <a:pt x="1097221" y="0"/>
                </a:lnTo>
                <a:lnTo>
                  <a:pt x="1097221" y="1102708"/>
                </a:lnTo>
                <a:lnTo>
                  <a:pt x="0" y="110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TextBox 25"/>
          <p:cNvSpPr txBox="1"/>
          <p:nvPr/>
        </p:nvSpPr>
        <p:spPr>
          <a:xfrm>
            <a:off x="5683733" y="3109505"/>
            <a:ext cx="6755450" cy="120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7107">
                <a:solidFill>
                  <a:srgbClr val="000000"/>
                </a:solidFill>
                <a:latin typeface="Eczar Semi-Bold"/>
              </a:rPr>
              <a:t>JUDUL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4389759"/>
            <a:ext cx="16654765" cy="397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2"/>
              </a:lnSpc>
            </a:pPr>
            <a:r>
              <a:rPr lang="en-US" sz="5666">
                <a:solidFill>
                  <a:srgbClr val="000000"/>
                </a:solidFill>
                <a:latin typeface="Eczar Semi-Bold"/>
              </a:rPr>
              <a:t>PENGEMBANGAN MODEL KLASIFIKASI PENYAKIT DAUN TOMAT MENGGUNAKAN HYBRID CNN-SVM CLASSIFIER</a:t>
            </a:r>
          </a:p>
          <a:p>
            <a:pPr algn="ctr">
              <a:lnSpc>
                <a:spcPts val="7932"/>
              </a:lnSpc>
            </a:pPr>
            <a:endParaRPr lang="en-US" sz="5666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803040" y="273642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80265">
            <a:off x="7828793" y="3072415"/>
            <a:ext cx="16756481" cy="10229711"/>
            <a:chOff x="0" y="0"/>
            <a:chExt cx="4413230" cy="2694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229" cy="2694245"/>
            </a:xfrm>
            <a:custGeom>
              <a:avLst/>
              <a:gdLst/>
              <a:ahLst/>
              <a:cxnLst/>
              <a:rect l="l" t="t" r="r" b="b"/>
              <a:pathLst>
                <a:path w="4413229" h="2694245">
                  <a:moveTo>
                    <a:pt x="0" y="0"/>
                  </a:moveTo>
                  <a:lnTo>
                    <a:pt x="4413229" y="0"/>
                  </a:lnTo>
                  <a:lnTo>
                    <a:pt x="4413229" y="2694245"/>
                  </a:lnTo>
                  <a:lnTo>
                    <a:pt x="0" y="2694245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16200000">
            <a:off x="8306667" y="3211432"/>
            <a:ext cx="1268439" cy="1833698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8" y="0"/>
                </a:lnTo>
                <a:lnTo>
                  <a:pt x="1268438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0" y="-1039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028700" y="471874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174D88"/>
                </a:solidFill>
                <a:latin typeface="Open Sans"/>
              </a:rPr>
              <a:t>Universitas Brawijaya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71376" y="5524500"/>
            <a:ext cx="8846964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7200" dirty="0" err="1">
                <a:solidFill>
                  <a:srgbClr val="000000"/>
                </a:solidFill>
                <a:latin typeface="Alice"/>
              </a:rPr>
              <a:t>Rumusan</a:t>
            </a:r>
            <a:r>
              <a:rPr lang="en-US" sz="7200" dirty="0">
                <a:solidFill>
                  <a:srgbClr val="000000"/>
                </a:solidFill>
                <a:latin typeface="Alice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Alice"/>
              </a:rPr>
              <a:t>Masalah</a:t>
            </a:r>
            <a:endParaRPr lang="en-US" sz="7200" dirty="0">
              <a:solidFill>
                <a:srgbClr val="000000"/>
              </a:solidFill>
              <a:latin typeface="Alice"/>
            </a:endParaRPr>
          </a:p>
        </p:txBody>
      </p:sp>
    </p:spTree>
    <p:extLst>
      <p:ext uri="{BB962C8B-B14F-4D97-AF65-F5344CB8AC3E}">
        <p14:creationId xmlns:p14="http://schemas.microsoft.com/office/powerpoint/2010/main" val="41289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419914" y="-1463937"/>
            <a:ext cx="10259740" cy="5771032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16673" b="-16673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922466" y="0"/>
            <a:ext cx="11779339" cy="4307095"/>
            <a:chOff x="0" y="0"/>
            <a:chExt cx="3102377" cy="11343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02377" cy="1134379"/>
            </a:xfrm>
            <a:custGeom>
              <a:avLst/>
              <a:gdLst/>
              <a:ahLst/>
              <a:cxnLst/>
              <a:rect l="l" t="t" r="r" b="b"/>
              <a:pathLst>
                <a:path w="3102377" h="1134379">
                  <a:moveTo>
                    <a:pt x="0" y="0"/>
                  </a:moveTo>
                  <a:lnTo>
                    <a:pt x="3102377" y="0"/>
                  </a:lnTo>
                  <a:lnTo>
                    <a:pt x="3102377" y="1134379"/>
                  </a:lnTo>
                  <a:lnTo>
                    <a:pt x="0" y="1134379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4866" y="1335594"/>
            <a:ext cx="15930609" cy="9447421"/>
            <a:chOff x="0" y="0"/>
            <a:chExt cx="4195716" cy="24882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95716" cy="2488210"/>
            </a:xfrm>
            <a:custGeom>
              <a:avLst/>
              <a:gdLst/>
              <a:ahLst/>
              <a:cxnLst/>
              <a:rect l="l" t="t" r="r" b="b"/>
              <a:pathLst>
                <a:path w="4195716" h="2488210">
                  <a:moveTo>
                    <a:pt x="0" y="0"/>
                  </a:moveTo>
                  <a:lnTo>
                    <a:pt x="4195716" y="0"/>
                  </a:lnTo>
                  <a:lnTo>
                    <a:pt x="4195716" y="2488210"/>
                  </a:lnTo>
                  <a:lnTo>
                    <a:pt x="0" y="2488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4866" y="1316544"/>
            <a:ext cx="15930609" cy="8672421"/>
            <a:chOff x="0" y="0"/>
            <a:chExt cx="21240812" cy="11563228"/>
          </a:xfrm>
        </p:grpSpPr>
        <p:sp>
          <p:nvSpPr>
            <p:cNvPr id="11" name="Freeform 11"/>
            <p:cNvSpPr/>
            <p:nvPr/>
          </p:nvSpPr>
          <p:spPr>
            <a:xfrm flipH="1">
              <a:off x="10620406" y="0"/>
              <a:ext cx="10620406" cy="11563228"/>
            </a:xfrm>
            <a:custGeom>
              <a:avLst/>
              <a:gdLst/>
              <a:ahLst/>
              <a:cxnLst/>
              <a:rect l="l" t="t" r="r" b="b"/>
              <a:pathLst>
                <a:path w="10620406" h="11563228">
                  <a:moveTo>
                    <a:pt x="10620406" y="0"/>
                  </a:moveTo>
                  <a:lnTo>
                    <a:pt x="0" y="0"/>
                  </a:lnTo>
                  <a:lnTo>
                    <a:pt x="0" y="11563228"/>
                  </a:lnTo>
                  <a:lnTo>
                    <a:pt x="10620406" y="11563228"/>
                  </a:lnTo>
                  <a:lnTo>
                    <a:pt x="106204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620406" cy="11563228"/>
            </a:xfrm>
            <a:custGeom>
              <a:avLst/>
              <a:gdLst/>
              <a:ahLst/>
              <a:cxnLst/>
              <a:rect l="l" t="t" r="r" b="b"/>
              <a:pathLst>
                <a:path w="10620406" h="11563228">
                  <a:moveTo>
                    <a:pt x="0" y="0"/>
                  </a:moveTo>
                  <a:lnTo>
                    <a:pt x="10620406" y="0"/>
                  </a:lnTo>
                  <a:lnTo>
                    <a:pt x="10620406" y="11563228"/>
                  </a:lnTo>
                  <a:lnTo>
                    <a:pt x="0" y="1156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458395" y="4081698"/>
            <a:ext cx="1782105" cy="178210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58732" y="4081698"/>
            <a:ext cx="1782105" cy="178210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42767" y="6251088"/>
            <a:ext cx="7167678" cy="2592514"/>
            <a:chOff x="0" y="0"/>
            <a:chExt cx="1887783" cy="6828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87783" cy="682802"/>
            </a:xfrm>
            <a:custGeom>
              <a:avLst/>
              <a:gdLst/>
              <a:ahLst/>
              <a:cxnLst/>
              <a:rect l="l" t="t" r="r" b="b"/>
              <a:pathLst>
                <a:path w="1887783" h="682802">
                  <a:moveTo>
                    <a:pt x="28083" y="0"/>
                  </a:moveTo>
                  <a:lnTo>
                    <a:pt x="1859700" y="0"/>
                  </a:lnTo>
                  <a:cubicBezTo>
                    <a:pt x="1875210" y="0"/>
                    <a:pt x="1887783" y="12573"/>
                    <a:pt x="1887783" y="28083"/>
                  </a:cubicBezTo>
                  <a:lnTo>
                    <a:pt x="1887783" y="654719"/>
                  </a:lnTo>
                  <a:cubicBezTo>
                    <a:pt x="1887783" y="670229"/>
                    <a:pt x="1875210" y="682802"/>
                    <a:pt x="1859700" y="682802"/>
                  </a:cubicBezTo>
                  <a:lnTo>
                    <a:pt x="28083" y="682802"/>
                  </a:lnTo>
                  <a:cubicBezTo>
                    <a:pt x="12573" y="682802"/>
                    <a:pt x="0" y="670229"/>
                    <a:pt x="0" y="654719"/>
                  </a:cubicBezTo>
                  <a:lnTo>
                    <a:pt x="0" y="28083"/>
                  </a:lnTo>
                  <a:cubicBezTo>
                    <a:pt x="0" y="12573"/>
                    <a:pt x="12573" y="0"/>
                    <a:pt x="28083" y="0"/>
                  </a:cubicBezTo>
                  <a:close/>
                </a:path>
              </a:pathLst>
            </a:custGeom>
            <a:solidFill>
              <a:srgbClr val="FE854B"/>
            </a:solidFill>
            <a:ln w="5715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094392" y="6417095"/>
            <a:ext cx="6762482" cy="272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7"/>
              </a:lnSpc>
            </a:pPr>
            <a:r>
              <a:rPr lang="en-US" sz="3482">
                <a:solidFill>
                  <a:srgbClr val="000000"/>
                </a:solidFill>
                <a:latin typeface="Alice"/>
              </a:rPr>
              <a:t>Bagaimana mengkombinasikan metode CNN dan SVM untuk mengklasifikasikan penyakit daun tomat?</a:t>
            </a:r>
          </a:p>
          <a:p>
            <a:pPr algn="just">
              <a:lnSpc>
                <a:spcPts val="4317"/>
              </a:lnSpc>
            </a:pPr>
            <a:endParaRPr lang="en-US" sz="3482">
              <a:solidFill>
                <a:srgbClr val="000000"/>
              </a:solidFill>
              <a:latin typeface="Ali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738216" y="2473708"/>
            <a:ext cx="8811568" cy="102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6"/>
              </a:lnSpc>
            </a:pPr>
            <a:r>
              <a:rPr lang="en-US" sz="6018">
                <a:solidFill>
                  <a:srgbClr val="FE854B"/>
                </a:solidFill>
                <a:latin typeface="Eczar Semi-Bold"/>
              </a:rPr>
              <a:t>RUMUSAN MASALAH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545636" y="6251088"/>
            <a:ext cx="6996821" cy="2592514"/>
            <a:chOff x="0" y="0"/>
            <a:chExt cx="1842784" cy="6828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2784" cy="682802"/>
            </a:xfrm>
            <a:custGeom>
              <a:avLst/>
              <a:gdLst/>
              <a:ahLst/>
              <a:cxnLst/>
              <a:rect l="l" t="t" r="r" b="b"/>
              <a:pathLst>
                <a:path w="1842784" h="682802">
                  <a:moveTo>
                    <a:pt x="28769" y="0"/>
                  </a:moveTo>
                  <a:lnTo>
                    <a:pt x="1814015" y="0"/>
                  </a:lnTo>
                  <a:cubicBezTo>
                    <a:pt x="1821645" y="0"/>
                    <a:pt x="1828963" y="3031"/>
                    <a:pt x="1834358" y="8426"/>
                  </a:cubicBezTo>
                  <a:cubicBezTo>
                    <a:pt x="1839753" y="13821"/>
                    <a:pt x="1842784" y="21139"/>
                    <a:pt x="1842784" y="28769"/>
                  </a:cubicBezTo>
                  <a:lnTo>
                    <a:pt x="1842784" y="654033"/>
                  </a:lnTo>
                  <a:cubicBezTo>
                    <a:pt x="1842784" y="669922"/>
                    <a:pt x="1829904" y="682802"/>
                    <a:pt x="1814015" y="682802"/>
                  </a:cubicBezTo>
                  <a:lnTo>
                    <a:pt x="28769" y="682802"/>
                  </a:lnTo>
                  <a:cubicBezTo>
                    <a:pt x="21139" y="682802"/>
                    <a:pt x="13821" y="679771"/>
                    <a:pt x="8426" y="674376"/>
                  </a:cubicBezTo>
                  <a:cubicBezTo>
                    <a:pt x="3031" y="668981"/>
                    <a:pt x="0" y="661663"/>
                    <a:pt x="0" y="654033"/>
                  </a:cubicBezTo>
                  <a:lnTo>
                    <a:pt x="0" y="28769"/>
                  </a:lnTo>
                  <a:cubicBezTo>
                    <a:pt x="0" y="21139"/>
                    <a:pt x="3031" y="13821"/>
                    <a:pt x="8426" y="8426"/>
                  </a:cubicBezTo>
                  <a:cubicBezTo>
                    <a:pt x="13821" y="3031"/>
                    <a:pt x="21139" y="0"/>
                    <a:pt x="28769" y="0"/>
                  </a:cubicBezTo>
                  <a:close/>
                </a:path>
              </a:pathLst>
            </a:custGeom>
            <a:solidFill>
              <a:srgbClr val="FE854B"/>
            </a:solidFill>
            <a:ln w="5715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097936" y="6416253"/>
            <a:ext cx="6063079" cy="272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7"/>
              </a:lnSpc>
            </a:pPr>
            <a:r>
              <a:rPr lang="en-US" sz="3482">
                <a:solidFill>
                  <a:srgbClr val="000000"/>
                </a:solidFill>
                <a:latin typeface="Alice"/>
              </a:rPr>
              <a:t>Bagaimana performa metode hybrid CNN-SVM dalam mengklasifikasikan penyakit pada daun tomat?</a:t>
            </a:r>
          </a:p>
          <a:p>
            <a:pPr algn="just">
              <a:lnSpc>
                <a:spcPts val="4317"/>
              </a:lnSpc>
            </a:pPr>
            <a:endParaRPr lang="en-US" sz="3482">
              <a:solidFill>
                <a:srgbClr val="000000"/>
              </a:solidFill>
              <a:latin typeface="Ali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144858" y="4344032"/>
            <a:ext cx="409178" cy="142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299">
                <a:solidFill>
                  <a:srgbClr val="FFFFFF"/>
                </a:solidFill>
                <a:latin typeface="Luckiest Guy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81348" y="4225269"/>
            <a:ext cx="536873" cy="142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299">
                <a:solidFill>
                  <a:srgbClr val="FFFFFF"/>
                </a:solidFill>
                <a:latin typeface="Luckiest Guy"/>
              </a:rPr>
              <a:t>2</a:t>
            </a:r>
          </a:p>
        </p:txBody>
      </p:sp>
      <p:sp>
        <p:nvSpPr>
          <p:cNvPr id="30" name="Freeform 30"/>
          <p:cNvSpPr/>
          <p:nvPr/>
        </p:nvSpPr>
        <p:spPr>
          <a:xfrm>
            <a:off x="283509" y="212850"/>
            <a:ext cx="1098202" cy="1103693"/>
          </a:xfrm>
          <a:custGeom>
            <a:avLst/>
            <a:gdLst/>
            <a:ahLst/>
            <a:cxnLst/>
            <a:rect l="l" t="t" r="r" b="b"/>
            <a:pathLst>
              <a:path w="1098202" h="1103693">
                <a:moveTo>
                  <a:pt x="0" y="0"/>
                </a:moveTo>
                <a:lnTo>
                  <a:pt x="1098202" y="0"/>
                </a:lnTo>
                <a:lnTo>
                  <a:pt x="1098202" y="1103694"/>
                </a:lnTo>
                <a:lnTo>
                  <a:pt x="0" y="1103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TextBox 31"/>
          <p:cNvSpPr txBox="1"/>
          <p:nvPr/>
        </p:nvSpPr>
        <p:spPr>
          <a:xfrm>
            <a:off x="1028700" y="622507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80265">
            <a:off x="8205312" y="3072415"/>
            <a:ext cx="16756481" cy="10229711"/>
            <a:chOff x="0" y="0"/>
            <a:chExt cx="4413230" cy="2694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229" cy="2694245"/>
            </a:xfrm>
            <a:custGeom>
              <a:avLst/>
              <a:gdLst/>
              <a:ahLst/>
              <a:cxnLst/>
              <a:rect l="l" t="t" r="r" b="b"/>
              <a:pathLst>
                <a:path w="4413229" h="2694245">
                  <a:moveTo>
                    <a:pt x="0" y="0"/>
                  </a:moveTo>
                  <a:lnTo>
                    <a:pt x="4413229" y="0"/>
                  </a:lnTo>
                  <a:lnTo>
                    <a:pt x="4413229" y="2694245"/>
                  </a:lnTo>
                  <a:lnTo>
                    <a:pt x="0" y="2694245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16200000">
            <a:off x="8306667" y="3211432"/>
            <a:ext cx="1268439" cy="1833698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8" y="0"/>
                </a:lnTo>
                <a:lnTo>
                  <a:pt x="1268438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0" y="-1039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028700" y="471874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174D88"/>
                </a:solidFill>
                <a:latin typeface="Open Sans"/>
              </a:rPr>
              <a:t>Universitas Brawijaya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34254" y="5219700"/>
            <a:ext cx="8846964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7200" dirty="0" err="1">
                <a:solidFill>
                  <a:srgbClr val="000000"/>
                </a:solidFill>
                <a:latin typeface="Alice"/>
              </a:rPr>
              <a:t>Tujuan</a:t>
            </a:r>
            <a:r>
              <a:rPr lang="en-US" sz="7200" dirty="0">
                <a:solidFill>
                  <a:srgbClr val="000000"/>
                </a:solidFill>
                <a:latin typeface="Alice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Alice"/>
              </a:rPr>
              <a:t>Penelitian</a:t>
            </a:r>
            <a:endParaRPr lang="en-US" sz="7200" dirty="0">
              <a:solidFill>
                <a:srgbClr val="000000"/>
              </a:solidFill>
              <a:latin typeface="Alice"/>
            </a:endParaRPr>
          </a:p>
        </p:txBody>
      </p:sp>
    </p:spTree>
    <p:extLst>
      <p:ext uri="{BB962C8B-B14F-4D97-AF65-F5344CB8AC3E}">
        <p14:creationId xmlns:p14="http://schemas.microsoft.com/office/powerpoint/2010/main" val="273411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989895">
            <a:off x="-3153359" y="-1998455"/>
            <a:ext cx="12610472" cy="5552613"/>
            <a:chOff x="0" y="0"/>
            <a:chExt cx="3321277" cy="1462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21277" cy="1462417"/>
            </a:xfrm>
            <a:custGeom>
              <a:avLst/>
              <a:gdLst/>
              <a:ahLst/>
              <a:cxnLst/>
              <a:rect l="l" t="t" r="r" b="b"/>
              <a:pathLst>
                <a:path w="3321277" h="1462417">
                  <a:moveTo>
                    <a:pt x="0" y="0"/>
                  </a:moveTo>
                  <a:lnTo>
                    <a:pt x="3321277" y="0"/>
                  </a:lnTo>
                  <a:lnTo>
                    <a:pt x="3321277" y="1462417"/>
                  </a:lnTo>
                  <a:lnTo>
                    <a:pt x="0" y="1462417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93458" y="2048669"/>
            <a:ext cx="6947240" cy="6863871"/>
            <a:chOff x="0" y="0"/>
            <a:chExt cx="4572000" cy="4517135"/>
          </a:xfrm>
        </p:grpSpPr>
        <p:sp>
          <p:nvSpPr>
            <p:cNvPr id="6" name="Freeform 6"/>
            <p:cNvSpPr/>
            <p:nvPr/>
          </p:nvSpPr>
          <p:spPr>
            <a:xfrm>
              <a:off x="-16554" y="-2690"/>
              <a:ext cx="4639471" cy="4549489"/>
            </a:xfrm>
            <a:custGeom>
              <a:avLst/>
              <a:gdLst/>
              <a:ahLst/>
              <a:cxnLst/>
              <a:rect l="l" t="t" r="r" b="b"/>
              <a:pathLst>
                <a:path w="4639471" h="4549489">
                  <a:moveTo>
                    <a:pt x="2642461" y="4307731"/>
                  </a:moveTo>
                  <a:cubicBezTo>
                    <a:pt x="2937643" y="4136404"/>
                    <a:pt x="3174467" y="3866873"/>
                    <a:pt x="3302943" y="3520703"/>
                  </a:cubicBezTo>
                  <a:cubicBezTo>
                    <a:pt x="3367367" y="3347118"/>
                    <a:pt x="3462613" y="3172924"/>
                    <a:pt x="3623369" y="3081058"/>
                  </a:cubicBezTo>
                  <a:cubicBezTo>
                    <a:pt x="3747343" y="3010214"/>
                    <a:pt x="3895227" y="2996898"/>
                    <a:pt x="4029388" y="2948020"/>
                  </a:cubicBezTo>
                  <a:cubicBezTo>
                    <a:pt x="4411618" y="2808768"/>
                    <a:pt x="4639471" y="2366335"/>
                    <a:pt x="4578884" y="1964073"/>
                  </a:cubicBezTo>
                  <a:cubicBezTo>
                    <a:pt x="4518297" y="1561809"/>
                    <a:pt x="4204130" y="1222063"/>
                    <a:pt x="3823417" y="1078711"/>
                  </a:cubicBezTo>
                  <a:cubicBezTo>
                    <a:pt x="3609703" y="998242"/>
                    <a:pt x="3395764" y="1015829"/>
                    <a:pt x="3183757" y="930958"/>
                  </a:cubicBezTo>
                  <a:cubicBezTo>
                    <a:pt x="2896850" y="816103"/>
                    <a:pt x="2646820" y="557580"/>
                    <a:pt x="2402676" y="368105"/>
                  </a:cubicBezTo>
                  <a:cubicBezTo>
                    <a:pt x="2158532" y="178629"/>
                    <a:pt x="1877749" y="5911"/>
                    <a:pt x="1568716" y="3231"/>
                  </a:cubicBezTo>
                  <a:cubicBezTo>
                    <a:pt x="1196035" y="0"/>
                    <a:pt x="839628" y="279246"/>
                    <a:pt x="753607" y="641873"/>
                  </a:cubicBezTo>
                  <a:cubicBezTo>
                    <a:pt x="714329" y="807457"/>
                    <a:pt x="726735" y="980722"/>
                    <a:pt x="704584" y="1149453"/>
                  </a:cubicBezTo>
                  <a:cubicBezTo>
                    <a:pt x="619399" y="1798292"/>
                    <a:pt x="38111" y="2317174"/>
                    <a:pt x="17162" y="2971245"/>
                  </a:cubicBezTo>
                  <a:cubicBezTo>
                    <a:pt x="0" y="3507080"/>
                    <a:pt x="385323" y="3994953"/>
                    <a:pt x="863032" y="4238292"/>
                  </a:cubicBezTo>
                  <a:cubicBezTo>
                    <a:pt x="1111989" y="4365108"/>
                    <a:pt x="1371700" y="4475224"/>
                    <a:pt x="1651555" y="4507960"/>
                  </a:cubicBezTo>
                  <a:cubicBezTo>
                    <a:pt x="2006569" y="4549489"/>
                    <a:pt x="2352643" y="4475944"/>
                    <a:pt x="2642461" y="4307731"/>
                  </a:cubicBezTo>
                  <a:close/>
                </a:path>
              </a:pathLst>
            </a:custGeom>
            <a:blipFill>
              <a:blip r:embed="rId2"/>
              <a:stretch>
                <a:fillRect l="-15852" r="-15852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4572000" cy="4517135"/>
            </a:xfrm>
            <a:custGeom>
              <a:avLst/>
              <a:gdLst/>
              <a:ahLst/>
              <a:cxnLst/>
              <a:rect l="l" t="t" r="r" b="b"/>
              <a:pathLst>
                <a:path w="4572000" h="4517135">
                  <a:moveTo>
                    <a:pt x="4572000" y="4517135"/>
                  </a:moveTo>
                  <a:lnTo>
                    <a:pt x="0" y="451713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517135"/>
                  </a:lnTo>
                  <a:close/>
                </a:path>
              </a:pathLst>
            </a:custGeom>
            <a:blipFill>
              <a:blip r:embed="rId3"/>
              <a:stretch>
                <a:fillRect l="-25" r="-25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8" name="Freeform 8"/>
          <p:cNvSpPr/>
          <p:nvPr/>
        </p:nvSpPr>
        <p:spPr>
          <a:xfrm>
            <a:off x="495851" y="286784"/>
            <a:ext cx="1156690" cy="982135"/>
          </a:xfrm>
          <a:custGeom>
            <a:avLst/>
            <a:gdLst/>
            <a:ahLst/>
            <a:cxnLst/>
            <a:rect l="l" t="t" r="r" b="b"/>
            <a:pathLst>
              <a:path w="1156690" h="982135">
                <a:moveTo>
                  <a:pt x="0" y="0"/>
                </a:moveTo>
                <a:lnTo>
                  <a:pt x="1156690" y="0"/>
                </a:lnTo>
                <a:lnTo>
                  <a:pt x="1156690" y="982135"/>
                </a:lnTo>
                <a:lnTo>
                  <a:pt x="0" y="98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8497328" y="1369309"/>
            <a:ext cx="8811568" cy="102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6"/>
              </a:lnSpc>
            </a:pPr>
            <a:r>
              <a:rPr lang="en-US" sz="6018">
                <a:solidFill>
                  <a:srgbClr val="FE854B"/>
                </a:solidFill>
                <a:latin typeface="Eczar Semi-Bold"/>
              </a:rPr>
              <a:t>TUJUAN PENELITIAN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3458" y="646630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DBBF8B"/>
                </a:solidFill>
                <a:latin typeface="Open Sans"/>
              </a:rPr>
              <a:t>Universitas Ginyard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497328" y="3419161"/>
            <a:ext cx="9179909" cy="2077441"/>
            <a:chOff x="0" y="0"/>
            <a:chExt cx="12239879" cy="27699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97218" cy="1305726"/>
            </a:xfrm>
            <a:custGeom>
              <a:avLst/>
              <a:gdLst/>
              <a:ahLst/>
              <a:cxnLst/>
              <a:rect l="l" t="t" r="r" b="b"/>
              <a:pathLst>
                <a:path w="1597218" h="1305726">
                  <a:moveTo>
                    <a:pt x="0" y="0"/>
                  </a:moveTo>
                  <a:lnTo>
                    <a:pt x="1597218" y="0"/>
                  </a:lnTo>
                  <a:lnTo>
                    <a:pt x="1597218" y="1305726"/>
                  </a:lnTo>
                  <a:lnTo>
                    <a:pt x="0" y="1305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97218" y="216139"/>
              <a:ext cx="10642661" cy="2553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033"/>
                </a:lnSpc>
              </a:pPr>
              <a:r>
                <a:rPr lang="en-US" sz="4058">
                  <a:solidFill>
                    <a:srgbClr val="000000"/>
                  </a:solidFill>
                  <a:latin typeface="Alice"/>
                </a:rPr>
                <a:t>Menganalisis hasil evaluasi dari metode CNN-SVM.</a:t>
              </a:r>
            </a:p>
            <a:p>
              <a:pPr algn="just">
                <a:lnSpc>
                  <a:spcPts val="5033"/>
                </a:lnSpc>
              </a:pPr>
              <a:endParaRPr lang="en-US" sz="4058">
                <a:solidFill>
                  <a:srgbClr val="000000"/>
                </a:solidFill>
                <a:latin typeface="Alic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97328" y="5707410"/>
            <a:ext cx="8343575" cy="3406700"/>
            <a:chOff x="0" y="0"/>
            <a:chExt cx="11124767" cy="45422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51704" cy="1186768"/>
            </a:xfrm>
            <a:custGeom>
              <a:avLst/>
              <a:gdLst/>
              <a:ahLst/>
              <a:cxnLst/>
              <a:rect l="l" t="t" r="r" b="b"/>
              <a:pathLst>
                <a:path w="1451704" h="1186768">
                  <a:moveTo>
                    <a:pt x="0" y="0"/>
                  </a:moveTo>
                  <a:lnTo>
                    <a:pt x="1451704" y="0"/>
                  </a:lnTo>
                  <a:lnTo>
                    <a:pt x="1451704" y="1186768"/>
                  </a:lnTo>
                  <a:lnTo>
                    <a:pt x="0" y="1186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51704" y="193844"/>
              <a:ext cx="9673063" cy="4348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11"/>
                </a:lnSpc>
              </a:pPr>
              <a:r>
                <a:rPr lang="en-US" sz="3477">
                  <a:solidFill>
                    <a:srgbClr val="000000"/>
                  </a:solidFill>
                  <a:latin typeface="Alice"/>
                </a:rPr>
                <a:t>Menganalisis perbandingan hasil evaluasi metode CNN-SVM dengan pretrained model CNN dalam mengklasifikasikan penyakit pada daun tomat.</a:t>
              </a:r>
            </a:p>
            <a:p>
              <a:pPr algn="just">
                <a:lnSpc>
                  <a:spcPts val="4311"/>
                </a:lnSpc>
              </a:pPr>
              <a:endParaRPr lang="en-US" sz="3477">
                <a:solidFill>
                  <a:srgbClr val="000000"/>
                </a:solidFill>
                <a:latin typeface="Alice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80265">
            <a:off x="7828793" y="3072415"/>
            <a:ext cx="16756481" cy="10229711"/>
            <a:chOff x="0" y="0"/>
            <a:chExt cx="4413230" cy="2694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229" cy="2694245"/>
            </a:xfrm>
            <a:custGeom>
              <a:avLst/>
              <a:gdLst/>
              <a:ahLst/>
              <a:cxnLst/>
              <a:rect l="l" t="t" r="r" b="b"/>
              <a:pathLst>
                <a:path w="4413229" h="2694245">
                  <a:moveTo>
                    <a:pt x="0" y="0"/>
                  </a:moveTo>
                  <a:lnTo>
                    <a:pt x="4413229" y="0"/>
                  </a:lnTo>
                  <a:lnTo>
                    <a:pt x="4413229" y="2694245"/>
                  </a:lnTo>
                  <a:lnTo>
                    <a:pt x="0" y="2694245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16200000">
            <a:off x="8306667" y="3211432"/>
            <a:ext cx="1268439" cy="1833698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8" y="0"/>
                </a:lnTo>
                <a:lnTo>
                  <a:pt x="1268438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0" y="-1039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028700" y="471874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174D88"/>
                </a:solidFill>
                <a:latin typeface="Open Sans"/>
              </a:rPr>
              <a:t>Universitas Brawijaya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71376" y="5524500"/>
            <a:ext cx="8846964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7200" dirty="0" err="1">
                <a:solidFill>
                  <a:srgbClr val="000000"/>
                </a:solidFill>
                <a:latin typeface="Alice"/>
              </a:rPr>
              <a:t>Landasan</a:t>
            </a:r>
            <a:r>
              <a:rPr lang="en-US" sz="7200" dirty="0">
                <a:solidFill>
                  <a:srgbClr val="000000"/>
                </a:solidFill>
                <a:latin typeface="Alice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Alice"/>
              </a:rPr>
              <a:t>Teori</a:t>
            </a:r>
            <a:endParaRPr lang="en-US" sz="7200" dirty="0">
              <a:solidFill>
                <a:srgbClr val="000000"/>
              </a:solidFill>
              <a:latin typeface="Alice"/>
            </a:endParaRPr>
          </a:p>
        </p:txBody>
      </p:sp>
    </p:spTree>
    <p:extLst>
      <p:ext uri="{BB962C8B-B14F-4D97-AF65-F5344CB8AC3E}">
        <p14:creationId xmlns:p14="http://schemas.microsoft.com/office/powerpoint/2010/main" val="408705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80265">
            <a:off x="7828793" y="3072415"/>
            <a:ext cx="16756481" cy="10229711"/>
            <a:chOff x="0" y="0"/>
            <a:chExt cx="4413230" cy="2694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229" cy="2694245"/>
            </a:xfrm>
            <a:custGeom>
              <a:avLst/>
              <a:gdLst/>
              <a:ahLst/>
              <a:cxnLst/>
              <a:rect l="l" t="t" r="r" b="b"/>
              <a:pathLst>
                <a:path w="4413229" h="2694245">
                  <a:moveTo>
                    <a:pt x="0" y="0"/>
                  </a:moveTo>
                  <a:lnTo>
                    <a:pt x="4413229" y="0"/>
                  </a:lnTo>
                  <a:lnTo>
                    <a:pt x="4413229" y="2694245"/>
                  </a:lnTo>
                  <a:lnTo>
                    <a:pt x="0" y="2694245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16200000">
            <a:off x="8306667" y="3211432"/>
            <a:ext cx="1268439" cy="1833698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8" y="0"/>
                </a:lnTo>
                <a:lnTo>
                  <a:pt x="1268438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0" y="-1039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028700" y="471874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174D88"/>
                </a:solidFill>
                <a:latin typeface="Open Sans"/>
              </a:rPr>
              <a:t>Universitas Brawijaya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71376" y="5524500"/>
            <a:ext cx="8846964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7200" dirty="0" err="1">
                <a:solidFill>
                  <a:srgbClr val="000000"/>
                </a:solidFill>
                <a:latin typeface="Alice"/>
              </a:rPr>
              <a:t>Latar</a:t>
            </a:r>
            <a:r>
              <a:rPr lang="en-US" sz="7200" dirty="0">
                <a:solidFill>
                  <a:srgbClr val="000000"/>
                </a:solidFill>
                <a:latin typeface="Alice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Alice"/>
              </a:rPr>
              <a:t>Belakang</a:t>
            </a:r>
            <a:endParaRPr lang="en-US" sz="7200" dirty="0">
              <a:solidFill>
                <a:srgbClr val="000000"/>
              </a:solidFill>
              <a:latin typeface="Alice"/>
            </a:endParaRPr>
          </a:p>
        </p:txBody>
      </p:sp>
    </p:spTree>
    <p:extLst>
      <p:ext uri="{BB962C8B-B14F-4D97-AF65-F5344CB8AC3E}">
        <p14:creationId xmlns:p14="http://schemas.microsoft.com/office/powerpoint/2010/main" val="35662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LANDASAN TEORI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1157" y="4494650"/>
            <a:ext cx="12754367" cy="4557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object pada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penelitian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ini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  <a:p>
            <a:pPr>
              <a:lnSpc>
                <a:spcPts val="7279"/>
              </a:lnSpc>
            </a:pPr>
            <a:endParaRPr lang="en-US" sz="3600" dirty="0">
              <a:solidFill>
                <a:srgbClr val="000000"/>
              </a:solidFill>
              <a:latin typeface="Luckiest Guy"/>
            </a:endParaRPr>
          </a:p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metode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utama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yang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digunakan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  <a:p>
            <a:pPr>
              <a:lnSpc>
                <a:spcPts val="7279"/>
              </a:lnSpc>
            </a:pPr>
            <a:endParaRPr lang="en-US" sz="3600" dirty="0">
              <a:solidFill>
                <a:srgbClr val="000000"/>
              </a:solidFill>
              <a:latin typeface="Luckiest Guy"/>
            </a:endParaRPr>
          </a:p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saja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metode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pendukung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yang di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gunakan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0201737C-44AA-6A86-FC12-4DFC106EC0A8}"/>
              </a:ext>
            </a:extLst>
          </p:cNvPr>
          <p:cNvSpPr txBox="1"/>
          <p:nvPr/>
        </p:nvSpPr>
        <p:spPr>
          <a:xfrm>
            <a:off x="3429000" y="3009900"/>
            <a:ext cx="10896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8000" dirty="0">
                <a:solidFill>
                  <a:srgbClr val="FF0000"/>
                </a:solidFill>
                <a:latin typeface="Eczar Semi-Bold"/>
              </a:rPr>
              <a:t>3 </a:t>
            </a:r>
            <a:r>
              <a:rPr lang="en-US" sz="8000" dirty="0" err="1">
                <a:solidFill>
                  <a:srgbClr val="FF0000"/>
                </a:solidFill>
                <a:latin typeface="Eczar Semi-Bold"/>
              </a:rPr>
              <a:t>pertanyaan</a:t>
            </a:r>
            <a:r>
              <a:rPr lang="en-US" sz="8000" dirty="0">
                <a:solidFill>
                  <a:srgbClr val="FF0000"/>
                </a:solidFill>
                <a:latin typeface="Eczar Semi-Bold"/>
              </a:rPr>
              <a:t> Dasar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4544339" y="3651044"/>
            <a:ext cx="13708378" cy="6014551"/>
          </a:xfrm>
          <a:custGeom>
            <a:avLst/>
            <a:gdLst/>
            <a:ahLst/>
            <a:cxnLst/>
            <a:rect l="l" t="t" r="r" b="b"/>
            <a:pathLst>
              <a:path w="13708378" h="6014551">
                <a:moveTo>
                  <a:pt x="0" y="0"/>
                </a:moveTo>
                <a:lnTo>
                  <a:pt x="13708378" y="0"/>
                </a:lnTo>
                <a:lnTo>
                  <a:pt x="13708378" y="6014550"/>
                </a:lnTo>
                <a:lnTo>
                  <a:pt x="0" y="601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LANDASAN TEORI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95610" y="2754424"/>
            <a:ext cx="700583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Penyakit Daun Tomat</a:t>
            </a:r>
          </a:p>
        </p:txBody>
      </p:sp>
    </p:spTree>
    <p:extLst>
      <p:ext uri="{BB962C8B-B14F-4D97-AF65-F5344CB8AC3E}">
        <p14:creationId xmlns:p14="http://schemas.microsoft.com/office/powerpoint/2010/main" val="2493992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1" name="Freeform 11"/>
          <p:cNvSpPr/>
          <p:nvPr/>
        </p:nvSpPr>
        <p:spPr>
          <a:xfrm>
            <a:off x="4544339" y="3651044"/>
            <a:ext cx="13708378" cy="6014551"/>
          </a:xfrm>
          <a:custGeom>
            <a:avLst/>
            <a:gdLst/>
            <a:ahLst/>
            <a:cxnLst/>
            <a:rect l="l" t="t" r="r" b="b"/>
            <a:pathLst>
              <a:path w="13708378" h="6014551">
                <a:moveTo>
                  <a:pt x="0" y="0"/>
                </a:moveTo>
                <a:lnTo>
                  <a:pt x="13708378" y="0"/>
                </a:lnTo>
                <a:lnTo>
                  <a:pt x="13708378" y="6014550"/>
                </a:lnTo>
                <a:lnTo>
                  <a:pt x="0" y="601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 dirty="0">
                <a:solidFill>
                  <a:srgbClr val="000000"/>
                </a:solidFill>
                <a:latin typeface="Open Sans"/>
              </a:rPr>
              <a:t>Universitas </a:t>
            </a:r>
            <a:r>
              <a:rPr lang="en-US" sz="2383" dirty="0" err="1">
                <a:solidFill>
                  <a:srgbClr val="000000"/>
                </a:solidFill>
                <a:latin typeface="Open Sans"/>
              </a:rPr>
              <a:t>Brawijaya</a:t>
            </a:r>
            <a:endParaRPr lang="en-US" sz="2383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LANDASAN TEORI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95610" y="2754424"/>
            <a:ext cx="700583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Penyakit Daun Tomat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3733800" y="-1866900"/>
            <a:ext cx="21986517" cy="12637034"/>
            <a:chOff x="0" y="0"/>
            <a:chExt cx="4807300" cy="28365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07300" cy="2836579"/>
            </a:xfrm>
            <a:custGeom>
              <a:avLst/>
              <a:gdLst/>
              <a:ahLst/>
              <a:cxnLst/>
              <a:rect l="l" t="t" r="r" b="b"/>
              <a:pathLst>
                <a:path w="4807300" h="2836579">
                  <a:moveTo>
                    <a:pt x="0" y="0"/>
                  </a:moveTo>
                  <a:lnTo>
                    <a:pt x="4807300" y="0"/>
                  </a:lnTo>
                  <a:lnTo>
                    <a:pt x="4807300" y="2836579"/>
                  </a:lnTo>
                  <a:lnTo>
                    <a:pt x="0" y="283657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16835">
            <a:off x="5359384" y="4231077"/>
            <a:ext cx="9819219" cy="1768232"/>
            <a:chOff x="0" y="0"/>
            <a:chExt cx="2586132" cy="4657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 rot="1562465">
            <a:off x="5354187" y="4558865"/>
            <a:ext cx="9832078" cy="110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Luckiest Guy"/>
              </a:rPr>
              <a:t>Setiap</a:t>
            </a:r>
            <a:r>
              <a:rPr lang="en-US" sz="3200" dirty="0">
                <a:solidFill>
                  <a:srgbClr val="FFFFFF"/>
                </a:solidFill>
                <a:latin typeface="Luckiest Gu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uckiest Guy"/>
              </a:rPr>
              <a:t>jenis</a:t>
            </a:r>
            <a:r>
              <a:rPr lang="en-US" sz="3200" dirty="0">
                <a:solidFill>
                  <a:srgbClr val="FFFFFF"/>
                </a:solidFill>
                <a:latin typeface="Luckiest Gu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uckiest Guy"/>
              </a:rPr>
              <a:t>penyakit</a:t>
            </a:r>
            <a:r>
              <a:rPr lang="en-US" sz="3200" dirty="0">
                <a:solidFill>
                  <a:srgbClr val="FFFFFF"/>
                </a:solidFill>
                <a:latin typeface="Luckiest Guy"/>
              </a:rPr>
              <a:t> pada </a:t>
            </a:r>
            <a:r>
              <a:rPr lang="en-US" sz="3200" dirty="0" err="1">
                <a:solidFill>
                  <a:srgbClr val="FFFFFF"/>
                </a:solidFill>
                <a:latin typeface="Luckiest Guy"/>
              </a:rPr>
              <a:t>daun</a:t>
            </a:r>
            <a:r>
              <a:rPr lang="en-US" sz="3200" dirty="0">
                <a:solidFill>
                  <a:srgbClr val="FFFFFF"/>
                </a:solidFill>
                <a:latin typeface="Luckiest Gu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uckiest Guy"/>
              </a:rPr>
              <a:t>disebabkan</a:t>
            </a:r>
            <a:r>
              <a:rPr lang="en-US" sz="3200" dirty="0">
                <a:solidFill>
                  <a:srgbClr val="FFFFFF"/>
                </a:solidFill>
                <a:latin typeface="Luckiest Guy"/>
              </a:rPr>
              <a:t> oleh </a:t>
            </a:r>
            <a:r>
              <a:rPr lang="en-US" sz="3200" dirty="0" err="1">
                <a:solidFill>
                  <a:srgbClr val="FFFFFF"/>
                </a:solidFill>
                <a:latin typeface="Luckiest Guy"/>
              </a:rPr>
              <a:t>faktor</a:t>
            </a:r>
            <a:r>
              <a:rPr lang="en-US" sz="3200" dirty="0">
                <a:solidFill>
                  <a:srgbClr val="FFFFFF"/>
                </a:solidFill>
                <a:latin typeface="Luckiest Guy"/>
              </a:rPr>
              <a:t> yang </a:t>
            </a:r>
            <a:r>
              <a:rPr lang="en-US" sz="3200" dirty="0" err="1">
                <a:solidFill>
                  <a:srgbClr val="FFFFFF"/>
                </a:solidFill>
                <a:latin typeface="Luckiest Guy"/>
              </a:rPr>
              <a:t>berbeda</a:t>
            </a:r>
            <a:r>
              <a:rPr lang="en-US" sz="3200" dirty="0">
                <a:solidFill>
                  <a:srgbClr val="FFFFFF"/>
                </a:solidFill>
                <a:latin typeface="Luckiest Gu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uckiest Guy"/>
              </a:rPr>
              <a:t>beda</a:t>
            </a:r>
            <a:endParaRPr lang="en-US" sz="3200" dirty="0">
              <a:solidFill>
                <a:srgbClr val="FFFFFF"/>
              </a:solidFill>
              <a:latin typeface="Luckiest Gu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LANDASAN TEORI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1157" y="4494650"/>
            <a:ext cx="12754367" cy="4557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object pada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penelitian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ini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  <a:p>
            <a:pPr>
              <a:lnSpc>
                <a:spcPts val="7279"/>
              </a:lnSpc>
            </a:pPr>
            <a:endParaRPr lang="en-US" sz="3600" dirty="0">
              <a:solidFill>
                <a:srgbClr val="000000"/>
              </a:solidFill>
              <a:latin typeface="Luckiest Guy"/>
            </a:endParaRPr>
          </a:p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Tinjauan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utama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yang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digunakan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  <a:p>
            <a:pPr>
              <a:lnSpc>
                <a:spcPts val="7279"/>
              </a:lnSpc>
            </a:pPr>
            <a:endParaRPr lang="en-US" sz="3600" dirty="0">
              <a:solidFill>
                <a:srgbClr val="000000"/>
              </a:solidFill>
              <a:latin typeface="Luckiest Guy"/>
            </a:endParaRPr>
          </a:p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saja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Tinjauan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pendukung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yang di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gunakan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0201737C-44AA-6A86-FC12-4DFC106EC0A8}"/>
              </a:ext>
            </a:extLst>
          </p:cNvPr>
          <p:cNvSpPr txBox="1"/>
          <p:nvPr/>
        </p:nvSpPr>
        <p:spPr>
          <a:xfrm>
            <a:off x="3429000" y="3009900"/>
            <a:ext cx="10896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8000" dirty="0">
                <a:solidFill>
                  <a:srgbClr val="FF0000"/>
                </a:solidFill>
                <a:latin typeface="Eczar Semi-Bold"/>
              </a:rPr>
              <a:t>3 </a:t>
            </a:r>
            <a:r>
              <a:rPr lang="en-US" sz="8000" dirty="0" err="1">
                <a:solidFill>
                  <a:srgbClr val="FF0000"/>
                </a:solidFill>
                <a:latin typeface="Eczar Semi-Bold"/>
              </a:rPr>
              <a:t>pertanyaan</a:t>
            </a:r>
            <a:r>
              <a:rPr lang="en-US" sz="8000" dirty="0">
                <a:solidFill>
                  <a:srgbClr val="FF0000"/>
                </a:solidFill>
                <a:latin typeface="Eczar Semi-Bold"/>
              </a:rPr>
              <a:t> Dasar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7E8EE-2891-754B-B29F-1DAB21446150}"/>
              </a:ext>
            </a:extLst>
          </p:cNvPr>
          <p:cNvSpPr txBox="1"/>
          <p:nvPr/>
        </p:nvSpPr>
        <p:spPr>
          <a:xfrm>
            <a:off x="11712939" y="4334170"/>
            <a:ext cx="18422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Luckiest Guy"/>
                <a:sym typeface="Wingdings" panose="05000000000000000000" pitchFamily="2" charset="2"/>
              </a:rPr>
              <a:t></a:t>
            </a:r>
            <a:endParaRPr lang="en-ID" sz="8800" dirty="0"/>
          </a:p>
        </p:txBody>
      </p:sp>
    </p:spTree>
    <p:extLst>
      <p:ext uri="{BB962C8B-B14F-4D97-AF65-F5344CB8AC3E}">
        <p14:creationId xmlns:p14="http://schemas.microsoft.com/office/powerpoint/2010/main" val="80419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LANDASAN TEORI</a:t>
            </a:r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8EACE9A2-892B-00C0-22DC-693B6A54133E}"/>
              </a:ext>
            </a:extLst>
          </p:cNvPr>
          <p:cNvSpPr/>
          <p:nvPr/>
        </p:nvSpPr>
        <p:spPr>
          <a:xfrm>
            <a:off x="3657600" y="3977074"/>
            <a:ext cx="12436866" cy="4772252"/>
          </a:xfrm>
          <a:custGeom>
            <a:avLst/>
            <a:gdLst/>
            <a:ahLst/>
            <a:cxnLst/>
            <a:rect l="l" t="t" r="r" b="b"/>
            <a:pathLst>
              <a:path w="10659190" h="4772252">
                <a:moveTo>
                  <a:pt x="0" y="0"/>
                </a:moveTo>
                <a:lnTo>
                  <a:pt x="10659190" y="0"/>
                </a:lnTo>
                <a:lnTo>
                  <a:pt x="10659190" y="4772252"/>
                </a:lnTo>
                <a:lnTo>
                  <a:pt x="0" y="4772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2755AFDC-7E6D-98B9-9D1F-E2DD308DE933}"/>
              </a:ext>
            </a:extLst>
          </p:cNvPr>
          <p:cNvSpPr/>
          <p:nvPr/>
        </p:nvSpPr>
        <p:spPr>
          <a:xfrm>
            <a:off x="1729826" y="5340523"/>
            <a:ext cx="2101584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1" y="0"/>
                </a:lnTo>
                <a:lnTo>
                  <a:pt x="1801191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91C2635E-6977-E09D-D3C1-3F062E412C05}"/>
              </a:ext>
            </a:extLst>
          </p:cNvPr>
          <p:cNvSpPr txBox="1"/>
          <p:nvPr/>
        </p:nvSpPr>
        <p:spPr>
          <a:xfrm>
            <a:off x="2780618" y="2780185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0612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015(1)">
            <a:hlinkClick r:id="" action="ppaction://media"/>
            <a:extLst>
              <a:ext uri="{FF2B5EF4-FFF2-40B4-BE49-F238E27FC236}">
                <a16:creationId xmlns:a16="http://schemas.microsoft.com/office/drawing/2014/main" id="{F148A953-DB1F-E2BD-9B96-77361268C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5430" y="3135087"/>
            <a:ext cx="7692570" cy="43270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ACA800A-44E1-3321-FFD0-415B7876D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61607"/>
            <a:ext cx="7953833" cy="4474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713D60-8C42-27CE-D98E-8E6A28F22263}"/>
                  </a:ext>
                </a:extLst>
              </p:cNvPr>
              <p:cNvSpPr txBox="1"/>
              <p:nvPr/>
            </p:nvSpPr>
            <p:spPr>
              <a:xfrm>
                <a:off x="539230" y="8611148"/>
                <a:ext cx="9649799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𝑒𝑥𝑡𝑟𝑎𝑐𝑡𝑖𝑜𝑛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h𝑒𝑙𝑙𝑜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𝑤𝑜𝑟𝑙𝑑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713D60-8C42-27CE-D98E-8E6A28F2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30" y="8611148"/>
                <a:ext cx="9649799" cy="738664"/>
              </a:xfrm>
              <a:prstGeom prst="rect">
                <a:avLst/>
              </a:prstGeom>
              <a:blipFill>
                <a:blip r:embed="rId6"/>
                <a:stretch>
                  <a:fillRect r="-2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3E1A45-CF0A-2BDF-A6EA-06D4FBE1BC46}"/>
                  </a:ext>
                </a:extLst>
              </p:cNvPr>
              <p:cNvSpPr txBox="1"/>
              <p:nvPr/>
            </p:nvSpPr>
            <p:spPr>
              <a:xfrm>
                <a:off x="539231" y="740775"/>
                <a:ext cx="9649799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𝑊h𝑦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𝑛𝑒𝑢𝑟𝑎𝑙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𝑝𝑜𝑤𝑒𝑟𝑓𝑢𝑙𝑙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𝑚𝑒𝑡h𝑜𝑑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𝑐𝑙𝑎𝑠𝑠𝑖𝑓𝑖𝑐𝑎𝑡𝑖𝑜𝑛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3E1A45-CF0A-2BDF-A6EA-06D4FBE1B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31" y="740775"/>
                <a:ext cx="9649799" cy="738664"/>
              </a:xfrm>
              <a:prstGeom prst="rect">
                <a:avLst/>
              </a:prstGeom>
              <a:blipFill>
                <a:blip r:embed="rId7"/>
                <a:stretch>
                  <a:fillRect r="-744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8272C31-E7FC-043B-9EF4-77A087E3F305}"/>
              </a:ext>
            </a:extLst>
          </p:cNvPr>
          <p:cNvCxnSpPr>
            <a:stCxn id="55" idx="3"/>
            <a:endCxn id="14" idx="1"/>
          </p:cNvCxnSpPr>
          <p:nvPr/>
        </p:nvCxnSpPr>
        <p:spPr>
          <a:xfrm>
            <a:off x="7953833" y="5298623"/>
            <a:ext cx="2641598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323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3879823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418631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4108423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4337023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441491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464351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487211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4565623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386293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402550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418806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435062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451319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467575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483832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500088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422661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434041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445421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456801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4681811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4795610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490940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502320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2979666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3521634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4063602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4605570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5147538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5689506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6231474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7173492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203769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283138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36740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449889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5349470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617990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702833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810414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2952099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34410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3938433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443657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4934715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543285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593099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6429138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742542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38334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440261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497830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555399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670538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3333451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3333451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5978582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5978582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495303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495303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507987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5465167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5465167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5592008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5155277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5155277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5282118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3291623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3291623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5955524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5955524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6478293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6478293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671946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6719460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590941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5909415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5799949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5799948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3319136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2976542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182853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2976542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3819198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4644056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5326633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5868600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6410568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7352587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182853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182853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182853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182853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182853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182853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182853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182853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182853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2976542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2976542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2976542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2976542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2976542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2976542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2976542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2976542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2976542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3097260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3586187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3819198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3819198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4581736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4644056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3819198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3819198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3819198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3819198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3819198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3097261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3586187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4075114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4644056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4644056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4644056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4644056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3586187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3097261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4083595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4581736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5079877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5494631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5494631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5494631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5494631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3097260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3586187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4083594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581002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5078409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5575817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6073224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6325066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6325065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3097260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3586187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4075113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4564040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5052966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5541893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6076158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6574299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7173492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3097261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3586187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075114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564040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5052967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5541893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6030820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6574300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7570582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919963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919963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8561315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8561315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367443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674435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426194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4261940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484944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4849445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543695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5436950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65325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6532580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/>
              <p:nvPr/>
            </p:nvSpPr>
            <p:spPr>
              <a:xfrm>
                <a:off x="-695855" y="6280120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5855" y="6280120"/>
                <a:ext cx="3154410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05" t="1114" r="81295" b="56286"/>
          <a:stretch/>
        </p:blipFill>
        <p:spPr bwMode="auto">
          <a:xfrm>
            <a:off x="67298" y="4245177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529562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529562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542246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3247776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3247776"/>
                <a:ext cx="1700786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B78A75-BD6B-2338-643B-8EBEA8B77053}"/>
                  </a:ext>
                </a:extLst>
              </p:cNvPr>
              <p:cNvSpPr txBox="1"/>
              <p:nvPr/>
            </p:nvSpPr>
            <p:spPr>
              <a:xfrm>
                <a:off x="2220950" y="6338356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B78A75-BD6B-2338-643B-8EBEA8B7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950" y="6338356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2ABB4-01DE-9940-DDE2-4CD3295E0C62}"/>
                  </a:ext>
                </a:extLst>
              </p:cNvPr>
              <p:cNvSpPr txBox="1"/>
              <p:nvPr/>
            </p:nvSpPr>
            <p:spPr>
              <a:xfrm>
                <a:off x="5447040" y="638074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2ABB4-01DE-9940-DDE2-4CD3295E0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040" y="6380741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312632-C959-3299-7B2B-900CC6B2F050}"/>
                  </a:ext>
                </a:extLst>
              </p:cNvPr>
              <p:cNvSpPr txBox="1"/>
              <p:nvPr/>
            </p:nvSpPr>
            <p:spPr>
              <a:xfrm>
                <a:off x="8630487" y="6357280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312632-C959-3299-7B2B-900CC6B2F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487" y="6357280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383E42-3CBB-24E8-A645-EE2EB5A0E8EA}"/>
                  </a:ext>
                </a:extLst>
              </p:cNvPr>
              <p:cNvSpPr txBox="1"/>
              <p:nvPr/>
            </p:nvSpPr>
            <p:spPr>
              <a:xfrm>
                <a:off x="11116886" y="639425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383E42-3CBB-24E8-A645-EE2EB5A0E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886" y="6394258"/>
                <a:ext cx="3154410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7057476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7057476"/>
                <a:ext cx="3154410" cy="369332"/>
              </a:xfrm>
              <a:prstGeom prst="rect">
                <a:avLst/>
              </a:prstGeom>
              <a:blipFill>
                <a:blip r:embed="rId2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3097261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3097261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3097260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3097261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3097261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3586187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3586187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3586187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3586187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3586187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3978593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4083595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4083594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4083595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4083595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3978593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4547771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4581736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4581736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4581736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3978593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4547771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5079876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5079877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5079877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3978593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4547771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5123463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5578018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5578018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3978593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4547771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5123463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5699156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6076159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3978593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4547771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5123463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5699156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6574300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3978593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4547771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5123463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5699156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6850541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5BDF5B1-1312-5D73-D851-158D094E5A83}"/>
                  </a:ext>
                </a:extLst>
              </p:cNvPr>
              <p:cNvSpPr txBox="1"/>
              <p:nvPr/>
            </p:nvSpPr>
            <p:spPr>
              <a:xfrm>
                <a:off x="306476" y="1771343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210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10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2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5BDF5B1-1312-5D73-D851-158D094E5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6" y="1771343"/>
                <a:ext cx="3016026" cy="1061829"/>
              </a:xfrm>
              <a:prstGeom prst="rect">
                <a:avLst/>
              </a:prstGeom>
              <a:blipFill>
                <a:blip r:embed="rId24"/>
                <a:stretch>
                  <a:fillRect b="-5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Left Brace 151">
            <a:extLst>
              <a:ext uri="{FF2B5EF4-FFF2-40B4-BE49-F238E27FC236}">
                <a16:creationId xmlns:a16="http://schemas.microsoft.com/office/drawing/2014/main" id="{B0EF1060-1B51-C7B2-CECB-ECB535BF881F}"/>
              </a:ext>
            </a:extLst>
          </p:cNvPr>
          <p:cNvSpPr/>
          <p:nvPr/>
        </p:nvSpPr>
        <p:spPr>
          <a:xfrm rot="5400000">
            <a:off x="1564472" y="1876880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4" name="Left Brace 153">
            <a:extLst>
              <a:ext uri="{FF2B5EF4-FFF2-40B4-BE49-F238E27FC236}">
                <a16:creationId xmlns:a16="http://schemas.microsoft.com/office/drawing/2014/main" id="{EC34D2ED-73AD-0AFF-6774-E317576D3462}"/>
              </a:ext>
            </a:extLst>
          </p:cNvPr>
          <p:cNvSpPr/>
          <p:nvPr/>
        </p:nvSpPr>
        <p:spPr>
          <a:xfrm rot="5400000">
            <a:off x="4719843" y="1883835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752E888-D1FD-AD89-C9E9-F7A04EB2D483}"/>
                  </a:ext>
                </a:extLst>
              </p:cNvPr>
              <p:cNvSpPr txBox="1"/>
              <p:nvPr/>
            </p:nvSpPr>
            <p:spPr>
              <a:xfrm>
                <a:off x="3495465" y="1810682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752E888-D1FD-AD89-C9E9-F7A04EB2D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465" y="1810682"/>
                <a:ext cx="3016026" cy="106182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1D2BF18-085B-292F-9B64-C34A8CC90492}"/>
                  </a:ext>
                </a:extLst>
              </p:cNvPr>
              <p:cNvSpPr txBox="1"/>
              <p:nvPr/>
            </p:nvSpPr>
            <p:spPr>
              <a:xfrm>
                <a:off x="6624401" y="1780697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210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100" b="1" i="1" u="sng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2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1D2BF18-085B-292F-9B64-C34A8CC90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01" y="1780697"/>
                <a:ext cx="3016026" cy="1061829"/>
              </a:xfrm>
              <a:prstGeom prst="rect">
                <a:avLst/>
              </a:prstGeom>
              <a:blipFill>
                <a:blip r:embed="rId26"/>
                <a:stretch>
                  <a:fillRect b="-5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Left Brace 156">
            <a:extLst>
              <a:ext uri="{FF2B5EF4-FFF2-40B4-BE49-F238E27FC236}">
                <a16:creationId xmlns:a16="http://schemas.microsoft.com/office/drawing/2014/main" id="{C0B7AA91-B46C-FDAA-743C-24B51E5145D6}"/>
              </a:ext>
            </a:extLst>
          </p:cNvPr>
          <p:cNvSpPr/>
          <p:nvPr/>
        </p:nvSpPr>
        <p:spPr>
          <a:xfrm rot="5400000">
            <a:off x="7882397" y="1886234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8" name="Left Brace 157">
            <a:extLst>
              <a:ext uri="{FF2B5EF4-FFF2-40B4-BE49-F238E27FC236}">
                <a16:creationId xmlns:a16="http://schemas.microsoft.com/office/drawing/2014/main" id="{29923A24-1FCF-4AC3-CE7D-A7EC3058AC3B}"/>
              </a:ext>
            </a:extLst>
          </p:cNvPr>
          <p:cNvSpPr/>
          <p:nvPr/>
        </p:nvSpPr>
        <p:spPr>
          <a:xfrm rot="5400000">
            <a:off x="4717517" y="1883097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9585E8A-439D-6DB5-837A-5C3DA7260002}"/>
                  </a:ext>
                </a:extLst>
              </p:cNvPr>
              <p:cNvSpPr txBox="1"/>
              <p:nvPr/>
            </p:nvSpPr>
            <p:spPr>
              <a:xfrm>
                <a:off x="3493139" y="1809944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9585E8A-439D-6DB5-837A-5C3DA7260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39" y="1809944"/>
                <a:ext cx="3016026" cy="106182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Left Brace 159">
            <a:extLst>
              <a:ext uri="{FF2B5EF4-FFF2-40B4-BE49-F238E27FC236}">
                <a16:creationId xmlns:a16="http://schemas.microsoft.com/office/drawing/2014/main" id="{23273F96-7B57-AAC5-6D12-1688E65176F8}"/>
              </a:ext>
            </a:extLst>
          </p:cNvPr>
          <p:cNvSpPr/>
          <p:nvPr/>
        </p:nvSpPr>
        <p:spPr>
          <a:xfrm rot="5400000">
            <a:off x="10904421" y="1921133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E210319-D3AE-8CA5-0E01-CDD7691E9388}"/>
                  </a:ext>
                </a:extLst>
              </p:cNvPr>
              <p:cNvSpPr txBox="1"/>
              <p:nvPr/>
            </p:nvSpPr>
            <p:spPr>
              <a:xfrm>
                <a:off x="9680043" y="1847980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E210319-D3AE-8CA5-0E01-CDD7691E9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043" y="1847980"/>
                <a:ext cx="3016026" cy="106182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Left Brace 161">
            <a:extLst>
              <a:ext uri="{FF2B5EF4-FFF2-40B4-BE49-F238E27FC236}">
                <a16:creationId xmlns:a16="http://schemas.microsoft.com/office/drawing/2014/main" id="{63BB6A94-048D-6041-7B06-27D26EB24C75}"/>
              </a:ext>
            </a:extLst>
          </p:cNvPr>
          <p:cNvSpPr/>
          <p:nvPr/>
        </p:nvSpPr>
        <p:spPr>
          <a:xfrm rot="5400000">
            <a:off x="14295314" y="950215"/>
            <a:ext cx="457667" cy="1244891"/>
          </a:xfrm>
          <a:prstGeom prst="leftBrace">
            <a:avLst>
              <a:gd name="adj1" fmla="val 8333"/>
              <a:gd name="adj2" fmla="val 7732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153EE37-A22E-985D-8439-BA3E109671DE}"/>
                  </a:ext>
                </a:extLst>
              </p:cNvPr>
              <p:cNvSpPr txBox="1"/>
              <p:nvPr/>
            </p:nvSpPr>
            <p:spPr>
              <a:xfrm>
                <a:off x="12753003" y="528504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153EE37-A22E-985D-8439-BA3E10967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003" y="528504"/>
                <a:ext cx="3016026" cy="73866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3ACDFF1-EA12-9860-3212-31BAF5F78C10}"/>
                  </a:ext>
                </a:extLst>
              </p:cNvPr>
              <p:cNvSpPr txBox="1"/>
              <p:nvPr/>
            </p:nvSpPr>
            <p:spPr>
              <a:xfrm rot="1880809">
                <a:off x="15649589" y="2567608"/>
                <a:ext cx="3016026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𝐷𝑟𝑜𝑝𝑜𝑢𝑡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20 % 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3ACDFF1-EA12-9860-3212-31BAF5F7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0809">
                <a:off x="15649589" y="2567608"/>
                <a:ext cx="3016026" cy="60016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13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957002" y="116334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02" y="1163345"/>
                <a:ext cx="6342722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/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52769" y="1352855"/>
            <a:ext cx="1578819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98876" t="-6667" r="-2247" b="-42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03409" t="-407778" r="-103409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/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5×5×1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6B1A538-9A35-CD34-F804-3E687777DF62}"/>
              </a:ext>
            </a:extLst>
          </p:cNvPr>
          <p:cNvGraphicFramePr>
            <a:graphicFrameLocks noGrp="1"/>
          </p:cNvGraphicFramePr>
          <p:nvPr/>
        </p:nvGraphicFramePr>
        <p:xfrm>
          <a:off x="4254749" y="6304337"/>
          <a:ext cx="161777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58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180C83-F9D8-6A3D-AF5D-ED8A019398DC}"/>
              </a:ext>
            </a:extLst>
          </p:cNvPr>
          <p:cNvCxnSpPr>
            <a:cxnSpLocks/>
          </p:cNvCxnSpPr>
          <p:nvPr/>
        </p:nvCxnSpPr>
        <p:spPr>
          <a:xfrm flipH="1" flipV="1">
            <a:off x="2065020" y="7394695"/>
            <a:ext cx="3807501" cy="5555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/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/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𝑲𝒆𝒓𝒏𝒆𝒍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/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AB8F30F-1BF6-AFD8-8B75-194D23DB2F0F}"/>
              </a:ext>
            </a:extLst>
          </p:cNvPr>
          <p:cNvCxnSpPr>
            <a:cxnSpLocks/>
          </p:cNvCxnSpPr>
          <p:nvPr/>
        </p:nvCxnSpPr>
        <p:spPr>
          <a:xfrm flipH="1" flipV="1">
            <a:off x="457739" y="5770331"/>
            <a:ext cx="3797010" cy="5340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5F45CA-CBA9-4F80-0691-16DD45606FDA}"/>
              </a:ext>
            </a:extLst>
          </p:cNvPr>
          <p:cNvCxnSpPr>
            <a:cxnSpLocks/>
          </p:cNvCxnSpPr>
          <p:nvPr/>
        </p:nvCxnSpPr>
        <p:spPr>
          <a:xfrm flipH="1" flipV="1">
            <a:off x="457740" y="7394695"/>
            <a:ext cx="3797007" cy="5555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0D9ADB-BC4F-2E90-8B9A-152D388F81AD}"/>
              </a:ext>
            </a:extLst>
          </p:cNvPr>
          <p:cNvCxnSpPr>
            <a:cxnSpLocks/>
          </p:cNvCxnSpPr>
          <p:nvPr/>
        </p:nvCxnSpPr>
        <p:spPr>
          <a:xfrm flipH="1" flipV="1">
            <a:off x="2065020" y="5770331"/>
            <a:ext cx="3807501" cy="5340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Rectangle 450">
            <a:extLst>
              <a:ext uri="{FF2B5EF4-FFF2-40B4-BE49-F238E27FC236}">
                <a16:creationId xmlns:a16="http://schemas.microsoft.com/office/drawing/2014/main" id="{2CDC7A21-19D9-E3E0-23FA-AFCAC8A55A20}"/>
              </a:ext>
            </a:extLst>
          </p:cNvPr>
          <p:cNvSpPr/>
          <p:nvPr/>
        </p:nvSpPr>
        <p:spPr>
          <a:xfrm>
            <a:off x="457739" y="5755697"/>
            <a:ext cx="1607280" cy="163899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7CB3041D-C91C-CF9F-73CC-35CE68C4F37C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flipH="1" flipV="1">
            <a:off x="859356" y="4739008"/>
            <a:ext cx="968912" cy="244777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/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𝐷𝑖𝑚𝑒𝑛𝑠𝑖𝑛𝑦𝑎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𝑑𝑖𝑠𝑒𝑑𝑒𝑟h𝑎𝑛𝑎𝑘𝑎𝑛</m:t>
                      </m:r>
                    </m:oMath>
                  </m:oMathPara>
                </a14:m>
                <a:endParaRPr lang="en-US" sz="135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𝑢𝑛𝑡𝑢𝑘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𝑚𝑒𝑛𝑦𝑒𝑑𝑒𝑟h𝑎𝑛𝑎𝑘𝑎𝑛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𝑝𝑒𝑟h𝑖𝑡𝑢𝑛𝑔𝑎𝑛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blipFill>
                <a:blip r:embed="rId25"/>
                <a:stretch>
                  <a:fillRect r="-774" b="-48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𝑭𝒊𝒍𝒕𝒆𝒓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6840326" y="6144316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/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84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/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52769" y="1352855"/>
            <a:ext cx="1578819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98876" t="-6667" r="-2247" b="-42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03409" t="-407778" r="-103409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/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5×5×1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6B1A538-9A35-CD34-F804-3E687777DF62}"/>
              </a:ext>
            </a:extLst>
          </p:cNvPr>
          <p:cNvGraphicFramePr>
            <a:graphicFrameLocks noGrp="1"/>
          </p:cNvGraphicFramePr>
          <p:nvPr/>
        </p:nvGraphicFramePr>
        <p:xfrm>
          <a:off x="4254749" y="6304337"/>
          <a:ext cx="161777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58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180C83-F9D8-6A3D-AF5D-ED8A019398DC}"/>
              </a:ext>
            </a:extLst>
          </p:cNvPr>
          <p:cNvCxnSpPr>
            <a:cxnSpLocks/>
          </p:cNvCxnSpPr>
          <p:nvPr/>
        </p:nvCxnSpPr>
        <p:spPr>
          <a:xfrm flipH="1" flipV="1">
            <a:off x="2623185" y="7394695"/>
            <a:ext cx="3249336" cy="5555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/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/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𝑲𝒆𝒓𝒏𝒆𝒍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/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AB8F30F-1BF6-AFD8-8B75-194D23DB2F0F}"/>
              </a:ext>
            </a:extLst>
          </p:cNvPr>
          <p:cNvCxnSpPr>
            <a:cxnSpLocks/>
          </p:cNvCxnSpPr>
          <p:nvPr/>
        </p:nvCxnSpPr>
        <p:spPr>
          <a:xfrm flipH="1" flipV="1">
            <a:off x="997502" y="5770331"/>
            <a:ext cx="3257247" cy="5340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5F45CA-CBA9-4F80-0691-16DD45606FDA}"/>
              </a:ext>
            </a:extLst>
          </p:cNvPr>
          <p:cNvCxnSpPr>
            <a:cxnSpLocks/>
          </p:cNvCxnSpPr>
          <p:nvPr/>
        </p:nvCxnSpPr>
        <p:spPr>
          <a:xfrm flipH="1" flipV="1">
            <a:off x="997502" y="7394695"/>
            <a:ext cx="3257246" cy="5555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0D9ADB-BC4F-2E90-8B9A-152D388F81AD}"/>
              </a:ext>
            </a:extLst>
          </p:cNvPr>
          <p:cNvCxnSpPr>
            <a:cxnSpLocks/>
          </p:cNvCxnSpPr>
          <p:nvPr/>
        </p:nvCxnSpPr>
        <p:spPr>
          <a:xfrm flipH="1" flipV="1">
            <a:off x="2623185" y="5770331"/>
            <a:ext cx="3249336" cy="5340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Rectangle 450">
            <a:extLst>
              <a:ext uri="{FF2B5EF4-FFF2-40B4-BE49-F238E27FC236}">
                <a16:creationId xmlns:a16="http://schemas.microsoft.com/office/drawing/2014/main" id="{2CDC7A21-19D9-E3E0-23FA-AFCAC8A55A20}"/>
              </a:ext>
            </a:extLst>
          </p:cNvPr>
          <p:cNvSpPr/>
          <p:nvPr/>
        </p:nvSpPr>
        <p:spPr>
          <a:xfrm>
            <a:off x="1018265" y="5768615"/>
            <a:ext cx="1607280" cy="163899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7CB3041D-C91C-CF9F-73CC-35CE68C4F37C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flipH="1" flipV="1">
            <a:off x="859356" y="4739008"/>
            <a:ext cx="968912" cy="244777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/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𝐷𝑖𝑚𝑒𝑛𝑠𝑖𝑛𝑦𝑎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𝑑𝑖𝑠𝑒𝑑𝑒𝑟h𝑎𝑛𝑎𝑘𝑎𝑛</m:t>
                      </m:r>
                    </m:oMath>
                  </m:oMathPara>
                </a14:m>
                <a:endParaRPr lang="en-US" sz="135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𝑢𝑛𝑡𝑢𝑘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𝑚𝑒𝑛𝑦𝑒𝑑𝑒𝑟h𝑎𝑛𝑎𝑘𝑎𝑛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𝑝𝑒𝑟h𝑖𝑡𝑢𝑛𝑔𝑎𝑛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blipFill>
                <a:blip r:embed="rId25"/>
                <a:stretch>
                  <a:fillRect r="-774" b="-48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𝑭𝒊𝒍𝒕𝒆𝒓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6840326" y="6144316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/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9FBF20-4A15-3645-923F-D1E60A565086}"/>
                  </a:ext>
                </a:extLst>
              </p:cNvPr>
              <p:cNvSpPr txBox="1"/>
              <p:nvPr/>
            </p:nvSpPr>
            <p:spPr>
              <a:xfrm>
                <a:off x="9146573" y="6022703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9FBF20-4A15-3645-923F-D1E60A56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573" y="6022703"/>
                <a:ext cx="4886679" cy="639983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24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/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52769" y="1352855"/>
            <a:ext cx="1578819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98876" t="-6667" r="-2247" b="-42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03409" t="-407778" r="-103409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/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5×5×1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6B1A538-9A35-CD34-F804-3E687777DF62}"/>
              </a:ext>
            </a:extLst>
          </p:cNvPr>
          <p:cNvGraphicFramePr>
            <a:graphicFrameLocks noGrp="1"/>
          </p:cNvGraphicFramePr>
          <p:nvPr/>
        </p:nvGraphicFramePr>
        <p:xfrm>
          <a:off x="4254749" y="6304337"/>
          <a:ext cx="161777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58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180C83-F9D8-6A3D-AF5D-ED8A019398DC}"/>
              </a:ext>
            </a:extLst>
          </p:cNvPr>
          <p:cNvCxnSpPr>
            <a:cxnSpLocks/>
          </p:cNvCxnSpPr>
          <p:nvPr/>
        </p:nvCxnSpPr>
        <p:spPr>
          <a:xfrm flipH="1" flipV="1">
            <a:off x="3165407" y="7387459"/>
            <a:ext cx="2707115" cy="5627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/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/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𝑲𝒆𝒓𝒏𝒆𝒍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/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AB8F30F-1BF6-AFD8-8B75-194D23DB2F0F}"/>
              </a:ext>
            </a:extLst>
          </p:cNvPr>
          <p:cNvCxnSpPr>
            <a:cxnSpLocks/>
          </p:cNvCxnSpPr>
          <p:nvPr/>
        </p:nvCxnSpPr>
        <p:spPr>
          <a:xfrm flipH="1" flipV="1">
            <a:off x="1557508" y="5748146"/>
            <a:ext cx="2697242" cy="5561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5F45CA-CBA9-4F80-0691-16DD45606FDA}"/>
              </a:ext>
            </a:extLst>
          </p:cNvPr>
          <p:cNvCxnSpPr>
            <a:cxnSpLocks/>
          </p:cNvCxnSpPr>
          <p:nvPr/>
        </p:nvCxnSpPr>
        <p:spPr>
          <a:xfrm flipH="1" flipV="1">
            <a:off x="1543404" y="7390919"/>
            <a:ext cx="2711343" cy="5593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0D9ADB-BC4F-2E90-8B9A-152D388F81AD}"/>
              </a:ext>
            </a:extLst>
          </p:cNvPr>
          <p:cNvCxnSpPr>
            <a:cxnSpLocks/>
          </p:cNvCxnSpPr>
          <p:nvPr/>
        </p:nvCxnSpPr>
        <p:spPr>
          <a:xfrm flipH="1" flipV="1">
            <a:off x="3164787" y="5755697"/>
            <a:ext cx="2707734" cy="5486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Rectangle 450">
            <a:extLst>
              <a:ext uri="{FF2B5EF4-FFF2-40B4-BE49-F238E27FC236}">
                <a16:creationId xmlns:a16="http://schemas.microsoft.com/office/drawing/2014/main" id="{2CDC7A21-19D9-E3E0-23FA-AFCAC8A55A20}"/>
              </a:ext>
            </a:extLst>
          </p:cNvPr>
          <p:cNvSpPr/>
          <p:nvPr/>
        </p:nvSpPr>
        <p:spPr>
          <a:xfrm>
            <a:off x="1553021" y="5751922"/>
            <a:ext cx="1607280" cy="163899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7CB3041D-C91C-CF9F-73CC-35CE68C4F37C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flipH="1" flipV="1">
            <a:off x="859356" y="4739008"/>
            <a:ext cx="968912" cy="244777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/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𝐷𝑖𝑚𝑒𝑛𝑠𝑖𝑛𝑦𝑎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𝑑𝑖𝑠𝑒𝑑𝑒𝑟h𝑎𝑛𝑎𝑘𝑎𝑛</m:t>
                      </m:r>
                    </m:oMath>
                  </m:oMathPara>
                </a14:m>
                <a:endParaRPr lang="en-US" sz="135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𝑢𝑛𝑡𝑢𝑘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𝑚𝑒𝑛𝑦𝑒𝑑𝑒𝑟h𝑎𝑛𝑎𝑘𝑎𝑛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𝑝𝑒𝑟h𝑖𝑡𝑢𝑛𝑔𝑎𝑛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blipFill>
                <a:blip r:embed="rId25"/>
                <a:stretch>
                  <a:fillRect r="-774" b="-48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𝑭𝒊𝒍𝒕𝒆𝒓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6840326" y="6144316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/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9FBF20-4A15-3645-923F-D1E60A565086}"/>
                  </a:ext>
                </a:extLst>
              </p:cNvPr>
              <p:cNvSpPr txBox="1"/>
              <p:nvPr/>
            </p:nvSpPr>
            <p:spPr>
              <a:xfrm>
                <a:off x="9082272" y="6022319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9FBF20-4A15-3645-923F-D1E60A56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72" y="6022319"/>
                <a:ext cx="4886679" cy="639983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79C780-E194-CCA4-9455-3EC2867CD846}"/>
                  </a:ext>
                </a:extLst>
              </p:cNvPr>
              <p:cNvSpPr txBox="1"/>
              <p:nvPr/>
            </p:nvSpPr>
            <p:spPr>
              <a:xfrm>
                <a:off x="9133136" y="6952975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79C780-E194-CCA4-9455-3EC2867CD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36" y="6952975"/>
                <a:ext cx="4886679" cy="639983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65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974694" y="801791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491531" y="257092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8" y="0"/>
                </a:lnTo>
                <a:lnTo>
                  <a:pt x="1535538" y="1543216"/>
                </a:lnTo>
                <a:lnTo>
                  <a:pt x="0" y="1543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9144000" y="3809889"/>
            <a:ext cx="5928809" cy="5448411"/>
          </a:xfrm>
          <a:custGeom>
            <a:avLst/>
            <a:gdLst/>
            <a:ahLst/>
            <a:cxnLst/>
            <a:rect l="l" t="t" r="r" b="b"/>
            <a:pathLst>
              <a:path w="5928809" h="5448411">
                <a:moveTo>
                  <a:pt x="0" y="0"/>
                </a:moveTo>
                <a:lnTo>
                  <a:pt x="5928809" y="0"/>
                </a:lnTo>
                <a:lnTo>
                  <a:pt x="5928809" y="5448411"/>
                </a:lnTo>
                <a:lnTo>
                  <a:pt x="0" y="5448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3" name="Group 13"/>
          <p:cNvGrpSpPr/>
          <p:nvPr/>
        </p:nvGrpSpPr>
        <p:grpSpPr>
          <a:xfrm>
            <a:off x="5348713" y="3503823"/>
            <a:ext cx="4144266" cy="1338178"/>
            <a:chOff x="0" y="0"/>
            <a:chExt cx="1091494" cy="3524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1494" cy="352442"/>
            </a:xfrm>
            <a:custGeom>
              <a:avLst/>
              <a:gdLst/>
              <a:ahLst/>
              <a:cxnLst/>
              <a:rect l="l" t="t" r="r" b="b"/>
              <a:pathLst>
                <a:path w="1091494" h="352442">
                  <a:moveTo>
                    <a:pt x="95273" y="0"/>
                  </a:moveTo>
                  <a:lnTo>
                    <a:pt x="996220" y="0"/>
                  </a:lnTo>
                  <a:cubicBezTo>
                    <a:pt x="1048838" y="0"/>
                    <a:pt x="1091494" y="42655"/>
                    <a:pt x="1091494" y="95273"/>
                  </a:cubicBezTo>
                  <a:lnTo>
                    <a:pt x="1091494" y="257169"/>
                  </a:lnTo>
                  <a:cubicBezTo>
                    <a:pt x="1091494" y="309787"/>
                    <a:pt x="1048838" y="352442"/>
                    <a:pt x="996220" y="352442"/>
                  </a:cubicBezTo>
                  <a:lnTo>
                    <a:pt x="95273" y="352442"/>
                  </a:lnTo>
                  <a:cubicBezTo>
                    <a:pt x="42655" y="352442"/>
                    <a:pt x="0" y="309787"/>
                    <a:pt x="0" y="257169"/>
                  </a:cubicBezTo>
                  <a:lnTo>
                    <a:pt x="0" y="95273"/>
                  </a:lnTo>
                  <a:cubicBezTo>
                    <a:pt x="0" y="42655"/>
                    <a:pt x="42655" y="0"/>
                    <a:pt x="95273" y="0"/>
                  </a:cubicBezTo>
                  <a:close/>
                </a:path>
              </a:pathLst>
            </a:custGeom>
            <a:solidFill>
              <a:srgbClr val="C90000">
                <a:alpha val="82745"/>
              </a:srgbClr>
            </a:solidFill>
            <a:ln w="104775" cap="rnd">
              <a:solidFill>
                <a:srgbClr val="000000">
                  <a:alpha val="82745"/>
                </a:srgbClr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85581" y="1733173"/>
            <a:ext cx="8811568" cy="102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6"/>
              </a:lnSpc>
            </a:pPr>
            <a:r>
              <a:rPr lang="en-US" sz="6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07174" y="3714639"/>
            <a:ext cx="322332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Luckiest Guy"/>
              </a:rPr>
              <a:t>Buah Tomat</a:t>
            </a:r>
          </a:p>
        </p:txBody>
      </p:sp>
      <p:sp>
        <p:nvSpPr>
          <p:cNvPr id="18" name="AutoShape 18"/>
          <p:cNvSpPr/>
          <p:nvPr/>
        </p:nvSpPr>
        <p:spPr>
          <a:xfrm flipH="1">
            <a:off x="7418834" y="4842001"/>
            <a:ext cx="2012" cy="1692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9" name="AutoShape 19"/>
          <p:cNvSpPr/>
          <p:nvPr/>
        </p:nvSpPr>
        <p:spPr>
          <a:xfrm>
            <a:off x="7399784" y="6534094"/>
            <a:ext cx="20931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/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52769" y="1352855"/>
            <a:ext cx="1578819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98876" t="-6667" r="-2247" b="-42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03409" t="-407778" r="-103409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/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5×5×1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6B1A538-9A35-CD34-F804-3E687777DF62}"/>
              </a:ext>
            </a:extLst>
          </p:cNvPr>
          <p:cNvGraphicFramePr>
            <a:graphicFrameLocks noGrp="1"/>
          </p:cNvGraphicFramePr>
          <p:nvPr/>
        </p:nvGraphicFramePr>
        <p:xfrm>
          <a:off x="4254749" y="6304337"/>
          <a:ext cx="161777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58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180C83-F9D8-6A3D-AF5D-ED8A019398DC}"/>
              </a:ext>
            </a:extLst>
          </p:cNvPr>
          <p:cNvCxnSpPr>
            <a:cxnSpLocks/>
          </p:cNvCxnSpPr>
          <p:nvPr/>
        </p:nvCxnSpPr>
        <p:spPr>
          <a:xfrm flipH="1">
            <a:off x="3155790" y="7950257"/>
            <a:ext cx="2716731" cy="539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/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/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𝑲𝒆𝒓𝒏𝒆𝒍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/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AB8F30F-1BF6-AFD8-8B75-194D23DB2F0F}"/>
              </a:ext>
            </a:extLst>
          </p:cNvPr>
          <p:cNvCxnSpPr>
            <a:cxnSpLocks/>
          </p:cNvCxnSpPr>
          <p:nvPr/>
        </p:nvCxnSpPr>
        <p:spPr>
          <a:xfrm flipH="1">
            <a:off x="1586399" y="6304337"/>
            <a:ext cx="2668350" cy="5555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5F45CA-CBA9-4F80-0691-16DD45606FDA}"/>
              </a:ext>
            </a:extLst>
          </p:cNvPr>
          <p:cNvCxnSpPr>
            <a:cxnSpLocks/>
          </p:cNvCxnSpPr>
          <p:nvPr/>
        </p:nvCxnSpPr>
        <p:spPr>
          <a:xfrm flipH="1">
            <a:off x="1586399" y="7950257"/>
            <a:ext cx="2668349" cy="539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0D9ADB-BC4F-2E90-8B9A-152D388F81AD}"/>
              </a:ext>
            </a:extLst>
          </p:cNvPr>
          <p:cNvCxnSpPr>
            <a:cxnSpLocks/>
          </p:cNvCxnSpPr>
          <p:nvPr/>
        </p:nvCxnSpPr>
        <p:spPr>
          <a:xfrm flipH="1">
            <a:off x="3153288" y="6304337"/>
            <a:ext cx="2719233" cy="5467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Rectangle 450">
            <a:extLst>
              <a:ext uri="{FF2B5EF4-FFF2-40B4-BE49-F238E27FC236}">
                <a16:creationId xmlns:a16="http://schemas.microsoft.com/office/drawing/2014/main" id="{2CDC7A21-19D9-E3E0-23FA-AFCAC8A55A20}"/>
              </a:ext>
            </a:extLst>
          </p:cNvPr>
          <p:cNvSpPr/>
          <p:nvPr/>
        </p:nvSpPr>
        <p:spPr>
          <a:xfrm>
            <a:off x="1559160" y="6859900"/>
            <a:ext cx="1607280" cy="163899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7CB3041D-C91C-CF9F-73CC-35CE68C4F37C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flipH="1" flipV="1">
            <a:off x="859356" y="4739008"/>
            <a:ext cx="968912" cy="244777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/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𝐷𝑖𝑚𝑒𝑛𝑠𝑖𝑛𝑦𝑎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𝑑𝑖𝑠𝑒𝑑𝑒𝑟h𝑎𝑛𝑎𝑘𝑎𝑛</m:t>
                      </m:r>
                    </m:oMath>
                  </m:oMathPara>
                </a14:m>
                <a:endParaRPr lang="en-US" sz="135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𝑢𝑛𝑡𝑢𝑘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𝑚𝑒𝑛𝑦𝑒𝑑𝑒𝑟h𝑎𝑛𝑎𝑘𝑎𝑛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𝑝𝑒𝑟h𝑖𝑡𝑢𝑛𝑔𝑎𝑛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blipFill>
                <a:blip r:embed="rId25"/>
                <a:stretch>
                  <a:fillRect r="-774" b="-48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𝑭𝒊𝒍𝒕𝒆𝒓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6840326" y="6144316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/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9FBF20-4A15-3645-923F-D1E60A565086}"/>
                  </a:ext>
                </a:extLst>
              </p:cNvPr>
              <p:cNvSpPr txBox="1"/>
              <p:nvPr/>
            </p:nvSpPr>
            <p:spPr>
              <a:xfrm>
                <a:off x="9082272" y="6022319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9FBF20-4A15-3645-923F-D1E60A56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72" y="6022319"/>
                <a:ext cx="4886679" cy="639983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79C780-E194-CCA4-9455-3EC2867CD846}"/>
                  </a:ext>
                </a:extLst>
              </p:cNvPr>
              <p:cNvSpPr txBox="1"/>
              <p:nvPr/>
            </p:nvSpPr>
            <p:spPr>
              <a:xfrm>
                <a:off x="9133136" y="6952975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79C780-E194-CCA4-9455-3EC2867CD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36" y="6952975"/>
                <a:ext cx="4886679" cy="639983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2DC0E-37C4-BE44-5D9E-1270847B9439}"/>
                  </a:ext>
                </a:extLst>
              </p:cNvPr>
              <p:cNvSpPr txBox="1"/>
              <p:nvPr/>
            </p:nvSpPr>
            <p:spPr>
              <a:xfrm>
                <a:off x="9144000" y="7981265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𝟏𝟕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2DC0E-37C4-BE44-5D9E-1270847B9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7981265"/>
                <a:ext cx="4886679" cy="639983"/>
              </a:xfrm>
              <a:prstGeom prst="rect">
                <a:avLst/>
              </a:prstGeom>
              <a:blipFill>
                <a:blip r:embed="rId30"/>
                <a:stretch>
                  <a:fillRect b="-76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B577F9-CC4E-17ED-88FA-A2DAE9B28AEE}"/>
                  </a:ext>
                </a:extLst>
              </p:cNvPr>
              <p:cNvSpPr txBox="1"/>
              <p:nvPr/>
            </p:nvSpPr>
            <p:spPr>
              <a:xfrm>
                <a:off x="9069438" y="7510112"/>
                <a:ext cx="488667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B577F9-CC4E-17ED-88FA-A2DAE9B28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438" y="7510112"/>
                <a:ext cx="4886679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03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/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52769" y="1352855"/>
            <a:ext cx="1578819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98876" t="-6667" r="-2247" b="-42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03409" t="-407778" r="-103409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/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5×5×1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6B1A538-9A35-CD34-F804-3E687777DF62}"/>
              </a:ext>
            </a:extLst>
          </p:cNvPr>
          <p:cNvGraphicFramePr>
            <a:graphicFrameLocks noGrp="1"/>
          </p:cNvGraphicFramePr>
          <p:nvPr/>
        </p:nvGraphicFramePr>
        <p:xfrm>
          <a:off x="4254749" y="6304337"/>
          <a:ext cx="161777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58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180C83-F9D8-6A3D-AF5D-ED8A019398DC}"/>
              </a:ext>
            </a:extLst>
          </p:cNvPr>
          <p:cNvCxnSpPr>
            <a:cxnSpLocks/>
          </p:cNvCxnSpPr>
          <p:nvPr/>
        </p:nvCxnSpPr>
        <p:spPr>
          <a:xfrm flipH="1">
            <a:off x="3155790" y="7950257"/>
            <a:ext cx="2716731" cy="539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/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/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𝑲𝒆𝒓𝒏𝒆𝒍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/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AB8F30F-1BF6-AFD8-8B75-194D23DB2F0F}"/>
              </a:ext>
            </a:extLst>
          </p:cNvPr>
          <p:cNvCxnSpPr>
            <a:cxnSpLocks/>
          </p:cNvCxnSpPr>
          <p:nvPr/>
        </p:nvCxnSpPr>
        <p:spPr>
          <a:xfrm flipH="1">
            <a:off x="1586399" y="6304337"/>
            <a:ext cx="2668350" cy="5555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5F45CA-CBA9-4F80-0691-16DD45606FDA}"/>
              </a:ext>
            </a:extLst>
          </p:cNvPr>
          <p:cNvCxnSpPr>
            <a:cxnSpLocks/>
          </p:cNvCxnSpPr>
          <p:nvPr/>
        </p:nvCxnSpPr>
        <p:spPr>
          <a:xfrm flipH="1">
            <a:off x="1586399" y="7950257"/>
            <a:ext cx="2668349" cy="539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0D9ADB-BC4F-2E90-8B9A-152D388F81AD}"/>
              </a:ext>
            </a:extLst>
          </p:cNvPr>
          <p:cNvCxnSpPr>
            <a:cxnSpLocks/>
          </p:cNvCxnSpPr>
          <p:nvPr/>
        </p:nvCxnSpPr>
        <p:spPr>
          <a:xfrm flipH="1">
            <a:off x="3153288" y="6304337"/>
            <a:ext cx="2719233" cy="5467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Rectangle 450">
            <a:extLst>
              <a:ext uri="{FF2B5EF4-FFF2-40B4-BE49-F238E27FC236}">
                <a16:creationId xmlns:a16="http://schemas.microsoft.com/office/drawing/2014/main" id="{2CDC7A21-19D9-E3E0-23FA-AFCAC8A55A20}"/>
              </a:ext>
            </a:extLst>
          </p:cNvPr>
          <p:cNvSpPr/>
          <p:nvPr/>
        </p:nvSpPr>
        <p:spPr>
          <a:xfrm>
            <a:off x="1559160" y="6859900"/>
            <a:ext cx="1607280" cy="163899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7CB3041D-C91C-CF9F-73CC-35CE68C4F37C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flipH="1" flipV="1">
            <a:off x="859356" y="4739008"/>
            <a:ext cx="968912" cy="244777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/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𝐷𝑖𝑚𝑒𝑛𝑠𝑖𝑛𝑦𝑎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𝑑𝑖𝑠𝑒𝑑𝑒𝑟h𝑎𝑛𝑎𝑘𝑎𝑛</m:t>
                      </m:r>
                    </m:oMath>
                  </m:oMathPara>
                </a14:m>
                <a:endParaRPr lang="en-US" sz="135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𝑢𝑛𝑡𝑢𝑘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𝑚𝑒𝑛𝑦𝑒𝑑𝑒𝑟h𝑎𝑛𝑎𝑘𝑎𝑛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𝑝𝑒𝑟h𝑖𝑡𝑢𝑛𝑔𝑎𝑛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blipFill>
                <a:blip r:embed="rId25"/>
                <a:stretch>
                  <a:fillRect r="-774" b="-48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𝑭𝒊𝒍𝒕𝒆𝒓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6840326" y="6144316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/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9FBF20-4A15-3645-923F-D1E60A565086}"/>
                  </a:ext>
                </a:extLst>
              </p:cNvPr>
              <p:cNvSpPr txBox="1"/>
              <p:nvPr/>
            </p:nvSpPr>
            <p:spPr>
              <a:xfrm>
                <a:off x="9082272" y="6022319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9FBF20-4A15-3645-923F-D1E60A56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72" y="6022319"/>
                <a:ext cx="4886679" cy="639983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79C780-E194-CCA4-9455-3EC2867CD846}"/>
                  </a:ext>
                </a:extLst>
              </p:cNvPr>
              <p:cNvSpPr txBox="1"/>
              <p:nvPr/>
            </p:nvSpPr>
            <p:spPr>
              <a:xfrm>
                <a:off x="9133136" y="6952975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79C780-E194-CCA4-9455-3EC2867CD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36" y="6952975"/>
                <a:ext cx="4886679" cy="639983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2DC0E-37C4-BE44-5D9E-1270847B9439}"/>
                  </a:ext>
                </a:extLst>
              </p:cNvPr>
              <p:cNvSpPr txBox="1"/>
              <p:nvPr/>
            </p:nvSpPr>
            <p:spPr>
              <a:xfrm>
                <a:off x="9144000" y="7981265"/>
                <a:ext cx="4886679" cy="6399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𝟏𝟕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2DC0E-37C4-BE44-5D9E-1270847B9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7981265"/>
                <a:ext cx="4886679" cy="639983"/>
              </a:xfrm>
              <a:prstGeom prst="rect">
                <a:avLst/>
              </a:prstGeom>
              <a:blipFill>
                <a:blip r:embed="rId30"/>
                <a:stretch>
                  <a:fillRect b="-76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B577F9-CC4E-17ED-88FA-A2DAE9B28AEE}"/>
                  </a:ext>
                </a:extLst>
              </p:cNvPr>
              <p:cNvSpPr txBox="1"/>
              <p:nvPr/>
            </p:nvSpPr>
            <p:spPr>
              <a:xfrm>
                <a:off x="9069438" y="7510112"/>
                <a:ext cx="488667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B577F9-CC4E-17ED-88FA-A2DAE9B28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438" y="7510112"/>
                <a:ext cx="4886679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873F0B3D-A916-67CC-2B91-A42B94C83981}"/>
              </a:ext>
            </a:extLst>
          </p:cNvPr>
          <p:cNvSpPr/>
          <p:nvPr/>
        </p:nvSpPr>
        <p:spPr>
          <a:xfrm>
            <a:off x="9144001" y="5167812"/>
            <a:ext cx="4778840" cy="3718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05B9-2FE7-1C2F-E104-5C32A8094F98}"/>
                  </a:ext>
                </a:extLst>
              </p:cNvPr>
              <p:cNvSpPr txBox="1"/>
              <p:nvPr/>
            </p:nvSpPr>
            <p:spPr>
              <a:xfrm>
                <a:off x="7728236" y="9022490"/>
                <a:ext cx="10052613" cy="996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D" sz="27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7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7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7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ID" sz="27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D" sz="2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2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D" sz="27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ID" sz="27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D" sz="27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ID" sz="2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ID" sz="27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D" sz="27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D" sz="27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ID" sz="27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D" sz="27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ID" sz="27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D" sz="27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ID" sz="27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sepChr m:val=","/>
                                  <m:ctrlP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e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ID" sz="27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05B9-2FE7-1C2F-E104-5C32A8094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236" y="9022490"/>
                <a:ext cx="10052613" cy="99681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DB0EF-77F8-9B40-CDE5-78A4FCBB7AFB}"/>
                  </a:ext>
                </a:extLst>
              </p:cNvPr>
              <p:cNvSpPr txBox="1"/>
              <p:nvPr/>
            </p:nvSpPr>
            <p:spPr>
              <a:xfrm>
                <a:off x="-409938" y="8604826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𝑆𝑡𝑟𝑖𝑑𝑒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𝑃𝑎𝑑𝑑𝑖𝑛𝑔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DB0EF-77F8-9B40-CDE5-78A4FCBB7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938" y="8604826"/>
                <a:ext cx="3154410" cy="646331"/>
              </a:xfrm>
              <a:prstGeom prst="rect">
                <a:avLst/>
              </a:prstGeom>
              <a:blipFill>
                <a:blip r:embed="rId33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FBD815F-1FCF-6BEE-6B3E-66BB1D883EAB}"/>
              </a:ext>
            </a:extLst>
          </p:cNvPr>
          <p:cNvSpPr/>
          <p:nvPr/>
        </p:nvSpPr>
        <p:spPr>
          <a:xfrm>
            <a:off x="7411296" y="5805324"/>
            <a:ext cx="955908" cy="2845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431E482-CFC9-F186-5952-CEAD4D3F6933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634025" y="5947614"/>
            <a:ext cx="777272" cy="513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FB46B5-5228-37C2-44B5-BEBBE0C00BB5}"/>
              </a:ext>
            </a:extLst>
          </p:cNvPr>
          <p:cNvCxnSpPr>
            <a:cxnSpLocks/>
          </p:cNvCxnSpPr>
          <p:nvPr/>
        </p:nvCxnSpPr>
        <p:spPr>
          <a:xfrm flipV="1">
            <a:off x="6634025" y="5952745"/>
            <a:ext cx="0" cy="25373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EA0579-A84C-F145-F577-3F59F8845C06}"/>
                  </a:ext>
                </a:extLst>
              </p:cNvPr>
              <p:cNvSpPr txBox="1"/>
              <p:nvPr/>
            </p:nvSpPr>
            <p:spPr>
              <a:xfrm>
                <a:off x="1305143" y="8544497"/>
                <a:ext cx="1005382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𝑑𝑖𝑚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ID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𝑑𝑖𝑚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func>
                          <m:r>
                            <a:rPr lang="en-ID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𝑑𝑖𝑚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1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e>
                          </m:func>
                          <m:r>
                            <a:rPr lang="en-ID" sz="21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ID" sz="21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ID" sz="21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D" sz="2100" i="1">
                          <a:latin typeface="Cambria Math" panose="02040503050406030204" pitchFamily="18" charset="0"/>
                        </a:rPr>
                        <m:t>+1 </m:t>
                      </m:r>
                    </m:oMath>
                  </m:oMathPara>
                </a14:m>
                <a:endParaRPr lang="en-US" sz="21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D" sz="2100" i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EA0579-A84C-F145-F577-3F59F8845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143" y="8544497"/>
                <a:ext cx="10053828" cy="73866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5" name="Rectangle: Rounded Corners 474">
            <a:extLst>
              <a:ext uri="{FF2B5EF4-FFF2-40B4-BE49-F238E27FC236}">
                <a16:creationId xmlns:a16="http://schemas.microsoft.com/office/drawing/2014/main" id="{19ECCFD5-4C80-7BC9-AE48-9126269D0352}"/>
              </a:ext>
            </a:extLst>
          </p:cNvPr>
          <p:cNvSpPr/>
          <p:nvPr/>
        </p:nvSpPr>
        <p:spPr>
          <a:xfrm>
            <a:off x="3845891" y="8485052"/>
            <a:ext cx="4959932" cy="8122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D62B7899-783C-FA2A-B29F-546C58A7E3A9}"/>
              </a:ext>
            </a:extLst>
          </p:cNvPr>
          <p:cNvCxnSpPr>
            <a:cxnSpLocks/>
          </p:cNvCxnSpPr>
          <p:nvPr/>
        </p:nvCxnSpPr>
        <p:spPr>
          <a:xfrm flipV="1">
            <a:off x="14706482" y="8451281"/>
            <a:ext cx="0" cy="6006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32B26483-D1E8-0470-EDA1-5B676EEC680E}"/>
              </a:ext>
            </a:extLst>
          </p:cNvPr>
          <p:cNvCxnSpPr>
            <a:cxnSpLocks/>
          </p:cNvCxnSpPr>
          <p:nvPr/>
        </p:nvCxnSpPr>
        <p:spPr>
          <a:xfrm flipH="1">
            <a:off x="13929211" y="8451281"/>
            <a:ext cx="777272" cy="513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BB549DA7-1CFA-4617-1BD3-7FE2EEF94104}"/>
                  </a:ext>
                </a:extLst>
              </p:cNvPr>
              <p:cNvSpPr txBox="1"/>
              <p:nvPr/>
            </p:nvSpPr>
            <p:spPr>
              <a:xfrm>
                <a:off x="14636131" y="8693007"/>
                <a:ext cx="2291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𝑹𝒖𝒎𝒖𝒔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𝑲𝒐𝒏𝒗𝒐𝒍𝒖𝒔𝒊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BB549DA7-1CFA-4617-1BD3-7FE2EEF94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31" y="8693007"/>
                <a:ext cx="229152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3" name="Rectangle: Rounded Corners 482">
            <a:extLst>
              <a:ext uri="{FF2B5EF4-FFF2-40B4-BE49-F238E27FC236}">
                <a16:creationId xmlns:a16="http://schemas.microsoft.com/office/drawing/2014/main" id="{0A6C16CF-87CE-A6D9-7143-1866BC11DF94}"/>
              </a:ext>
            </a:extLst>
          </p:cNvPr>
          <p:cNvSpPr/>
          <p:nvPr/>
        </p:nvSpPr>
        <p:spPr>
          <a:xfrm>
            <a:off x="9133137" y="9058726"/>
            <a:ext cx="7508745" cy="1100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</p:spTree>
    <p:extLst>
      <p:ext uri="{BB962C8B-B14F-4D97-AF65-F5344CB8AC3E}">
        <p14:creationId xmlns:p14="http://schemas.microsoft.com/office/powerpoint/2010/main" val="365786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2471075" y="1491981"/>
            <a:ext cx="5272413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𝑳𝒂𝒚𝒆𝒓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2×2×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1252922" y="6364484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1" name="Table 460">
            <a:extLst>
              <a:ext uri="{FF2B5EF4-FFF2-40B4-BE49-F238E27FC236}">
                <a16:creationId xmlns:a16="http://schemas.microsoft.com/office/drawing/2014/main" id="{F596C770-0395-85A3-DF6C-A3E75C8DE31E}"/>
              </a:ext>
            </a:extLst>
          </p:cNvPr>
          <p:cNvGraphicFramePr>
            <a:graphicFrameLocks noGrp="1"/>
          </p:cNvGraphicFramePr>
          <p:nvPr/>
        </p:nvGraphicFramePr>
        <p:xfrm>
          <a:off x="4636608" y="6667350"/>
          <a:ext cx="1391763" cy="1319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D6304F-486E-22BF-FD30-11CD2F9C163F}"/>
              </a:ext>
            </a:extLst>
          </p:cNvPr>
          <p:cNvSpPr/>
          <p:nvPr/>
        </p:nvSpPr>
        <p:spPr>
          <a:xfrm>
            <a:off x="1252921" y="6364483"/>
            <a:ext cx="1398839" cy="1334765"/>
          </a:xfrm>
          <a:prstGeom prst="rect">
            <a:avLst/>
          </a:prstGeom>
          <a:solidFill>
            <a:srgbClr val="FEC003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/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7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F9288E-5409-322B-9685-4114460FA55B}"/>
              </a:ext>
            </a:extLst>
          </p:cNvPr>
          <p:cNvCxnSpPr>
            <a:cxnSpLocks/>
          </p:cNvCxnSpPr>
          <p:nvPr/>
        </p:nvCxnSpPr>
        <p:spPr>
          <a:xfrm flipH="1" flipV="1">
            <a:off x="2651759" y="7699247"/>
            <a:ext cx="3364457" cy="29883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69BFE-373E-B980-735D-85D2B461C488}"/>
              </a:ext>
            </a:extLst>
          </p:cNvPr>
          <p:cNvCxnSpPr>
            <a:cxnSpLocks/>
          </p:cNvCxnSpPr>
          <p:nvPr/>
        </p:nvCxnSpPr>
        <p:spPr>
          <a:xfrm flipH="1" flipV="1">
            <a:off x="1208895" y="6379465"/>
            <a:ext cx="3427713" cy="28433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C74093-9717-2113-C695-7BA48E2B16A4}"/>
              </a:ext>
            </a:extLst>
          </p:cNvPr>
          <p:cNvCxnSpPr>
            <a:cxnSpLocks/>
          </p:cNvCxnSpPr>
          <p:nvPr/>
        </p:nvCxnSpPr>
        <p:spPr>
          <a:xfrm flipH="1" flipV="1">
            <a:off x="1252921" y="7699247"/>
            <a:ext cx="3394412" cy="2665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06781-9502-1EEF-4D05-0A4350104409}"/>
              </a:ext>
            </a:extLst>
          </p:cNvPr>
          <p:cNvCxnSpPr>
            <a:cxnSpLocks/>
          </p:cNvCxnSpPr>
          <p:nvPr/>
        </p:nvCxnSpPr>
        <p:spPr>
          <a:xfrm flipH="1" flipV="1">
            <a:off x="2651759" y="6379465"/>
            <a:ext cx="3376613" cy="28433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758E172-8C30-2DD7-5729-DD88FA7EC635}"/>
              </a:ext>
            </a:extLst>
          </p:cNvPr>
          <p:cNvSpPr txBox="1"/>
          <p:nvPr/>
        </p:nvSpPr>
        <p:spPr>
          <a:xfrm>
            <a:off x="6865959" y="5195772"/>
            <a:ext cx="695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Tujuan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mengurangi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dimensi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feature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dihasilkan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oleh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lapisan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konvolusi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CNN,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sambil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mempertahankan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yang paling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penting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2B4CDFC-070F-108A-38C0-674E2355E602}"/>
                  </a:ext>
                </a:extLst>
              </p:cNvPr>
              <p:cNvSpPr txBox="1"/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𝒎𝒂𝒑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2B4CDFC-070F-108A-38C0-674E2355E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50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2471075" y="1491981"/>
            <a:ext cx="5272413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𝑳𝒂𝒚𝒆𝒓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2×2×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1252922" y="6364484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1" name="Table 460">
            <a:extLst>
              <a:ext uri="{FF2B5EF4-FFF2-40B4-BE49-F238E27FC236}">
                <a16:creationId xmlns:a16="http://schemas.microsoft.com/office/drawing/2014/main" id="{F596C770-0395-85A3-DF6C-A3E75C8DE31E}"/>
              </a:ext>
            </a:extLst>
          </p:cNvPr>
          <p:cNvGraphicFramePr>
            <a:graphicFrameLocks noGrp="1"/>
          </p:cNvGraphicFramePr>
          <p:nvPr/>
        </p:nvGraphicFramePr>
        <p:xfrm>
          <a:off x="4636608" y="6667350"/>
          <a:ext cx="1391763" cy="1319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D6304F-486E-22BF-FD30-11CD2F9C163F}"/>
              </a:ext>
            </a:extLst>
          </p:cNvPr>
          <p:cNvSpPr/>
          <p:nvPr/>
        </p:nvSpPr>
        <p:spPr>
          <a:xfrm>
            <a:off x="1961098" y="6359152"/>
            <a:ext cx="1398839" cy="1334765"/>
          </a:xfrm>
          <a:prstGeom prst="rect">
            <a:avLst/>
          </a:prstGeom>
          <a:solidFill>
            <a:srgbClr val="FEC003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/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7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F9288E-5409-322B-9685-4114460FA55B}"/>
              </a:ext>
            </a:extLst>
          </p:cNvPr>
          <p:cNvCxnSpPr>
            <a:cxnSpLocks/>
          </p:cNvCxnSpPr>
          <p:nvPr/>
        </p:nvCxnSpPr>
        <p:spPr>
          <a:xfrm flipH="1" flipV="1">
            <a:off x="3339431" y="7693916"/>
            <a:ext cx="2676785" cy="3041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69BFE-373E-B980-735D-85D2B461C488}"/>
              </a:ext>
            </a:extLst>
          </p:cNvPr>
          <p:cNvCxnSpPr>
            <a:cxnSpLocks/>
          </p:cNvCxnSpPr>
          <p:nvPr/>
        </p:nvCxnSpPr>
        <p:spPr>
          <a:xfrm flipH="1" flipV="1">
            <a:off x="1952339" y="6400003"/>
            <a:ext cx="2684270" cy="2637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C74093-9717-2113-C695-7BA48E2B16A4}"/>
              </a:ext>
            </a:extLst>
          </p:cNvPr>
          <p:cNvCxnSpPr>
            <a:cxnSpLocks/>
          </p:cNvCxnSpPr>
          <p:nvPr/>
        </p:nvCxnSpPr>
        <p:spPr>
          <a:xfrm flipH="1" flipV="1">
            <a:off x="1944461" y="7693916"/>
            <a:ext cx="2702871" cy="2718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06781-9502-1EEF-4D05-0A4350104409}"/>
              </a:ext>
            </a:extLst>
          </p:cNvPr>
          <p:cNvCxnSpPr>
            <a:cxnSpLocks/>
          </p:cNvCxnSpPr>
          <p:nvPr/>
        </p:nvCxnSpPr>
        <p:spPr>
          <a:xfrm flipH="1" flipV="1">
            <a:off x="3294473" y="6364484"/>
            <a:ext cx="2733899" cy="2993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758E172-8C30-2DD7-5729-DD88FA7EC635}"/>
              </a:ext>
            </a:extLst>
          </p:cNvPr>
          <p:cNvSpPr txBox="1"/>
          <p:nvPr/>
        </p:nvSpPr>
        <p:spPr>
          <a:xfrm>
            <a:off x="6865959" y="5195772"/>
            <a:ext cx="695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Tujuan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mengurangi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dimensi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feature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dihasilkan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oleh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lapisan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konvolusi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CNN,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sambil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mempertahankan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yang paling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penting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9013FB-6678-5C15-72FC-790597CA4C27}"/>
                  </a:ext>
                </a:extLst>
              </p:cNvPr>
              <p:cNvSpPr txBox="1"/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𝒎𝒂𝒑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9013FB-6678-5C15-72FC-790597CA4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4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2471075" y="1491981"/>
            <a:ext cx="5272413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𝑳𝒂𝒚𝒆𝒓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2×2×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1252922" y="6364484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1" name="Table 460">
            <a:extLst>
              <a:ext uri="{FF2B5EF4-FFF2-40B4-BE49-F238E27FC236}">
                <a16:creationId xmlns:a16="http://schemas.microsoft.com/office/drawing/2014/main" id="{F596C770-0395-85A3-DF6C-A3E75C8DE31E}"/>
              </a:ext>
            </a:extLst>
          </p:cNvPr>
          <p:cNvGraphicFramePr>
            <a:graphicFrameLocks noGrp="1"/>
          </p:cNvGraphicFramePr>
          <p:nvPr/>
        </p:nvGraphicFramePr>
        <p:xfrm>
          <a:off x="4636608" y="6667350"/>
          <a:ext cx="1391763" cy="1319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D6304F-486E-22BF-FD30-11CD2F9C163F}"/>
              </a:ext>
            </a:extLst>
          </p:cNvPr>
          <p:cNvSpPr/>
          <p:nvPr/>
        </p:nvSpPr>
        <p:spPr>
          <a:xfrm>
            <a:off x="1264526" y="7026533"/>
            <a:ext cx="1398839" cy="1334765"/>
          </a:xfrm>
          <a:prstGeom prst="rect">
            <a:avLst/>
          </a:prstGeom>
          <a:solidFill>
            <a:srgbClr val="FEC003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/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7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F9288E-5409-322B-9685-4114460FA55B}"/>
              </a:ext>
            </a:extLst>
          </p:cNvPr>
          <p:cNvCxnSpPr>
            <a:cxnSpLocks/>
          </p:cNvCxnSpPr>
          <p:nvPr/>
        </p:nvCxnSpPr>
        <p:spPr>
          <a:xfrm flipH="1">
            <a:off x="2674968" y="7998080"/>
            <a:ext cx="3341247" cy="34400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69BFE-373E-B980-735D-85D2B461C488}"/>
              </a:ext>
            </a:extLst>
          </p:cNvPr>
          <p:cNvCxnSpPr>
            <a:cxnSpLocks/>
          </p:cNvCxnSpPr>
          <p:nvPr/>
        </p:nvCxnSpPr>
        <p:spPr>
          <a:xfrm flipH="1">
            <a:off x="1264526" y="6663797"/>
            <a:ext cx="3372083" cy="36212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C74093-9717-2113-C695-7BA48E2B16A4}"/>
              </a:ext>
            </a:extLst>
          </p:cNvPr>
          <p:cNvCxnSpPr>
            <a:cxnSpLocks/>
          </p:cNvCxnSpPr>
          <p:nvPr/>
        </p:nvCxnSpPr>
        <p:spPr>
          <a:xfrm flipH="1">
            <a:off x="1252370" y="7965806"/>
            <a:ext cx="3394962" cy="3948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06781-9502-1EEF-4D05-0A4350104409}"/>
              </a:ext>
            </a:extLst>
          </p:cNvPr>
          <p:cNvCxnSpPr>
            <a:cxnSpLocks/>
          </p:cNvCxnSpPr>
          <p:nvPr/>
        </p:nvCxnSpPr>
        <p:spPr>
          <a:xfrm flipH="1">
            <a:off x="2621070" y="6663797"/>
            <a:ext cx="3407301" cy="36212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758E172-8C30-2DD7-5729-DD88FA7EC635}"/>
              </a:ext>
            </a:extLst>
          </p:cNvPr>
          <p:cNvSpPr txBox="1"/>
          <p:nvPr/>
        </p:nvSpPr>
        <p:spPr>
          <a:xfrm>
            <a:off x="6865959" y="5195772"/>
            <a:ext cx="695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Tujuan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mengurangi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dimensi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feature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dihasilkan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oleh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lapisan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konvolusi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CNN,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sambil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mempertahankan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yang paling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penting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02E462-2E46-F86D-ABE1-AB2772E0333F}"/>
                  </a:ext>
                </a:extLst>
              </p:cNvPr>
              <p:cNvSpPr txBox="1"/>
              <p:nvPr/>
            </p:nvSpPr>
            <p:spPr>
              <a:xfrm>
                <a:off x="810009" y="565098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𝒎𝒂𝒑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02E462-2E46-F86D-ABE1-AB2772E03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09" y="5650981"/>
                <a:ext cx="3154410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4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2471075" y="1491981"/>
            <a:ext cx="5272413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𝑳𝒂𝒚𝒆𝒓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2×2×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1252922" y="6364484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1" name="Table 460">
            <a:extLst>
              <a:ext uri="{FF2B5EF4-FFF2-40B4-BE49-F238E27FC236}">
                <a16:creationId xmlns:a16="http://schemas.microsoft.com/office/drawing/2014/main" id="{F596C770-0395-85A3-DF6C-A3E75C8DE31E}"/>
              </a:ext>
            </a:extLst>
          </p:cNvPr>
          <p:cNvGraphicFramePr>
            <a:graphicFrameLocks noGrp="1"/>
          </p:cNvGraphicFramePr>
          <p:nvPr/>
        </p:nvGraphicFramePr>
        <p:xfrm>
          <a:off x="4636608" y="6667350"/>
          <a:ext cx="1391763" cy="1319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D6304F-486E-22BF-FD30-11CD2F9C163F}"/>
              </a:ext>
            </a:extLst>
          </p:cNvPr>
          <p:cNvSpPr/>
          <p:nvPr/>
        </p:nvSpPr>
        <p:spPr>
          <a:xfrm>
            <a:off x="1949300" y="7038388"/>
            <a:ext cx="1398839" cy="1334765"/>
          </a:xfrm>
          <a:prstGeom prst="rect">
            <a:avLst/>
          </a:prstGeom>
          <a:solidFill>
            <a:srgbClr val="FEC003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/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𝒎𝒂𝒑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/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7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F9288E-5409-322B-9685-4114460FA55B}"/>
              </a:ext>
            </a:extLst>
          </p:cNvPr>
          <p:cNvCxnSpPr>
            <a:cxnSpLocks/>
          </p:cNvCxnSpPr>
          <p:nvPr/>
        </p:nvCxnSpPr>
        <p:spPr>
          <a:xfrm flipH="1">
            <a:off x="3339431" y="7998080"/>
            <a:ext cx="2676785" cy="3278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69BFE-373E-B980-735D-85D2B461C488}"/>
              </a:ext>
            </a:extLst>
          </p:cNvPr>
          <p:cNvCxnSpPr>
            <a:cxnSpLocks/>
          </p:cNvCxnSpPr>
          <p:nvPr/>
        </p:nvCxnSpPr>
        <p:spPr>
          <a:xfrm flipH="1">
            <a:off x="1949300" y="6663797"/>
            <a:ext cx="2687309" cy="3857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C74093-9717-2113-C695-7BA48E2B16A4}"/>
              </a:ext>
            </a:extLst>
          </p:cNvPr>
          <p:cNvCxnSpPr>
            <a:cxnSpLocks/>
          </p:cNvCxnSpPr>
          <p:nvPr/>
        </p:nvCxnSpPr>
        <p:spPr>
          <a:xfrm flipH="1">
            <a:off x="1949300" y="7965806"/>
            <a:ext cx="2698032" cy="3762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06781-9502-1EEF-4D05-0A4350104409}"/>
              </a:ext>
            </a:extLst>
          </p:cNvPr>
          <p:cNvCxnSpPr>
            <a:cxnSpLocks/>
          </p:cNvCxnSpPr>
          <p:nvPr/>
        </p:nvCxnSpPr>
        <p:spPr>
          <a:xfrm flipH="1">
            <a:off x="3339431" y="6663797"/>
            <a:ext cx="2688941" cy="3745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758E172-8C30-2DD7-5729-DD88FA7EC635}"/>
              </a:ext>
            </a:extLst>
          </p:cNvPr>
          <p:cNvSpPr txBox="1"/>
          <p:nvPr/>
        </p:nvSpPr>
        <p:spPr>
          <a:xfrm>
            <a:off x="6865959" y="5195772"/>
            <a:ext cx="695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Tujuan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mengurangi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dimensi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feature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dihasilkan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oleh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lapisan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konvolusi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CNN,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sambil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mempertahankan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yang paling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penting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8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2471075" y="1491981"/>
            <a:ext cx="5272413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𝑳𝒂𝒚𝒆𝒓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2×2×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1252922" y="6364484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1" name="Table 460">
            <a:extLst>
              <a:ext uri="{FF2B5EF4-FFF2-40B4-BE49-F238E27FC236}">
                <a16:creationId xmlns:a16="http://schemas.microsoft.com/office/drawing/2014/main" id="{F596C770-0395-85A3-DF6C-A3E75C8DE31E}"/>
              </a:ext>
            </a:extLst>
          </p:cNvPr>
          <p:cNvGraphicFramePr>
            <a:graphicFrameLocks noGrp="1"/>
          </p:cNvGraphicFramePr>
          <p:nvPr/>
        </p:nvGraphicFramePr>
        <p:xfrm>
          <a:off x="4636608" y="6667350"/>
          <a:ext cx="1391763" cy="1319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D6304F-486E-22BF-FD30-11CD2F9C163F}"/>
              </a:ext>
            </a:extLst>
          </p:cNvPr>
          <p:cNvSpPr/>
          <p:nvPr/>
        </p:nvSpPr>
        <p:spPr>
          <a:xfrm>
            <a:off x="1949300" y="7038388"/>
            <a:ext cx="1398839" cy="1334765"/>
          </a:xfrm>
          <a:prstGeom prst="rect">
            <a:avLst/>
          </a:prstGeom>
          <a:solidFill>
            <a:srgbClr val="FEC003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/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𝒎𝒂𝒑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/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7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F9288E-5409-322B-9685-4114460FA55B}"/>
              </a:ext>
            </a:extLst>
          </p:cNvPr>
          <p:cNvCxnSpPr>
            <a:cxnSpLocks/>
          </p:cNvCxnSpPr>
          <p:nvPr/>
        </p:nvCxnSpPr>
        <p:spPr>
          <a:xfrm flipH="1">
            <a:off x="3339431" y="7998080"/>
            <a:ext cx="2676785" cy="3278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69BFE-373E-B980-735D-85D2B461C488}"/>
              </a:ext>
            </a:extLst>
          </p:cNvPr>
          <p:cNvCxnSpPr>
            <a:cxnSpLocks/>
          </p:cNvCxnSpPr>
          <p:nvPr/>
        </p:nvCxnSpPr>
        <p:spPr>
          <a:xfrm flipH="1">
            <a:off x="1949300" y="6663797"/>
            <a:ext cx="2687309" cy="3857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C74093-9717-2113-C695-7BA48E2B16A4}"/>
              </a:ext>
            </a:extLst>
          </p:cNvPr>
          <p:cNvCxnSpPr>
            <a:cxnSpLocks/>
          </p:cNvCxnSpPr>
          <p:nvPr/>
        </p:nvCxnSpPr>
        <p:spPr>
          <a:xfrm flipH="1">
            <a:off x="1949300" y="7965806"/>
            <a:ext cx="2698032" cy="3762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06781-9502-1EEF-4D05-0A4350104409}"/>
              </a:ext>
            </a:extLst>
          </p:cNvPr>
          <p:cNvCxnSpPr>
            <a:cxnSpLocks/>
          </p:cNvCxnSpPr>
          <p:nvPr/>
        </p:nvCxnSpPr>
        <p:spPr>
          <a:xfrm flipH="1">
            <a:off x="3339431" y="6663797"/>
            <a:ext cx="2688941" cy="3745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758E172-8C30-2DD7-5729-DD88FA7EC635}"/>
              </a:ext>
            </a:extLst>
          </p:cNvPr>
          <p:cNvSpPr txBox="1"/>
          <p:nvPr/>
        </p:nvSpPr>
        <p:spPr>
          <a:xfrm>
            <a:off x="6865959" y="5195772"/>
            <a:ext cx="695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Tujuan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mengurangi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dimensi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feature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dihasilkan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oleh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lapisan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konvolusi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CNN,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sambil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mempertahankan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yang paling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penting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Parameterized Pooling Layers - gudgud96's Blog">
            <a:extLst>
              <a:ext uri="{FF2B5EF4-FFF2-40B4-BE49-F238E27FC236}">
                <a16:creationId xmlns:a16="http://schemas.microsoft.com/office/drawing/2014/main" id="{1FB2D5C4-0C0C-9298-FEF2-4719CFCD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9" y="6559193"/>
            <a:ext cx="7649430" cy="21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BBCF52-2286-F4C9-99DC-8DD34A26E759}"/>
                  </a:ext>
                </a:extLst>
              </p:cNvPr>
              <p:cNvSpPr txBox="1"/>
              <p:nvPr/>
            </p:nvSpPr>
            <p:spPr>
              <a:xfrm>
                <a:off x="9166418" y="6215978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𝑰𝒍𝒖𝒔𝒕𝒓𝒂𝒔𝒊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BBCF52-2286-F4C9-99DC-8DD34A26E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418" y="6215978"/>
                <a:ext cx="3154410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16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36794" y="1491981"/>
            <a:ext cx="7706694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10755816" y="5998829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𝑳𝒂𝒚𝒆𝒓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2×2×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5816" y="5998829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8064836" y="6524180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1" name="Table 460">
            <a:extLst>
              <a:ext uri="{FF2B5EF4-FFF2-40B4-BE49-F238E27FC236}">
                <a16:creationId xmlns:a16="http://schemas.microsoft.com/office/drawing/2014/main" id="{F596C770-0395-85A3-DF6C-A3E75C8DE31E}"/>
              </a:ext>
            </a:extLst>
          </p:cNvPr>
          <p:cNvGraphicFramePr>
            <a:graphicFrameLocks noGrp="1"/>
          </p:cNvGraphicFramePr>
          <p:nvPr/>
        </p:nvGraphicFramePr>
        <p:xfrm>
          <a:off x="11448522" y="6827046"/>
          <a:ext cx="1391763" cy="1319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D6304F-486E-22BF-FD30-11CD2F9C163F}"/>
              </a:ext>
            </a:extLst>
          </p:cNvPr>
          <p:cNvSpPr/>
          <p:nvPr/>
        </p:nvSpPr>
        <p:spPr>
          <a:xfrm>
            <a:off x="8761214" y="7198084"/>
            <a:ext cx="1398839" cy="1334765"/>
          </a:xfrm>
          <a:prstGeom prst="rect">
            <a:avLst/>
          </a:prstGeom>
          <a:solidFill>
            <a:srgbClr val="FEC003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/>
              <p:nvPr/>
            </p:nvSpPr>
            <p:spPr>
              <a:xfrm>
                <a:off x="7637810" y="5820046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𝒎𝒂𝒑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10" y="5820046"/>
                <a:ext cx="315441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/>
              <p:nvPr/>
            </p:nvSpPr>
            <p:spPr>
              <a:xfrm>
                <a:off x="9527777" y="7030355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7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777" y="7030355"/>
                <a:ext cx="3154410" cy="5078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F9288E-5409-322B-9685-4114460FA55B}"/>
              </a:ext>
            </a:extLst>
          </p:cNvPr>
          <p:cNvCxnSpPr>
            <a:cxnSpLocks/>
          </p:cNvCxnSpPr>
          <p:nvPr/>
        </p:nvCxnSpPr>
        <p:spPr>
          <a:xfrm flipH="1">
            <a:off x="10151345" y="8157776"/>
            <a:ext cx="2676785" cy="3278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69BFE-373E-B980-735D-85D2B461C488}"/>
              </a:ext>
            </a:extLst>
          </p:cNvPr>
          <p:cNvCxnSpPr>
            <a:cxnSpLocks/>
          </p:cNvCxnSpPr>
          <p:nvPr/>
        </p:nvCxnSpPr>
        <p:spPr>
          <a:xfrm flipH="1">
            <a:off x="8761214" y="6823493"/>
            <a:ext cx="2687309" cy="3857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C74093-9717-2113-C695-7BA48E2B16A4}"/>
              </a:ext>
            </a:extLst>
          </p:cNvPr>
          <p:cNvCxnSpPr>
            <a:cxnSpLocks/>
          </p:cNvCxnSpPr>
          <p:nvPr/>
        </p:nvCxnSpPr>
        <p:spPr>
          <a:xfrm flipH="1">
            <a:off x="8761214" y="8125502"/>
            <a:ext cx="2698032" cy="3762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06781-9502-1EEF-4D05-0A4350104409}"/>
              </a:ext>
            </a:extLst>
          </p:cNvPr>
          <p:cNvCxnSpPr>
            <a:cxnSpLocks/>
          </p:cNvCxnSpPr>
          <p:nvPr/>
        </p:nvCxnSpPr>
        <p:spPr>
          <a:xfrm flipH="1">
            <a:off x="10151345" y="6823493"/>
            <a:ext cx="2688941" cy="3745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E8891F17-3A01-5050-7BAD-9E187C8831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40494" y="625885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E8891F17-3A01-5050-7BAD-9E187C8831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40494" y="625885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400000" t="-5556" r="-2247" b="-42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304545" t="-406667" r="-103409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82DCCD-FECB-5F77-45D3-F873593DF069}"/>
                  </a:ext>
                </a:extLst>
              </p:cNvPr>
              <p:cNvSpPr txBox="1"/>
              <p:nvPr/>
            </p:nvSpPr>
            <p:spPr>
              <a:xfrm>
                <a:off x="1333817" y="548694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5×5×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82DCCD-FECB-5F77-45D3-F873593DF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817" y="5486945"/>
                <a:ext cx="3154410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9F03B6F-A77C-ABC4-E600-B483D85D685E}"/>
              </a:ext>
            </a:extLst>
          </p:cNvPr>
          <p:cNvGraphicFramePr>
            <a:graphicFrameLocks noGrp="1"/>
          </p:cNvGraphicFramePr>
          <p:nvPr/>
        </p:nvGraphicFramePr>
        <p:xfrm>
          <a:off x="5337503" y="6807497"/>
          <a:ext cx="161777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58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9F11746-5228-A193-9EED-7095692264F0}"/>
              </a:ext>
            </a:extLst>
          </p:cNvPr>
          <p:cNvCxnSpPr>
            <a:cxnSpLocks/>
          </p:cNvCxnSpPr>
          <p:nvPr/>
        </p:nvCxnSpPr>
        <p:spPr>
          <a:xfrm flipH="1">
            <a:off x="4238544" y="8453417"/>
            <a:ext cx="2716731" cy="539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AC961D-BC11-B376-9E96-0240EE69A4CB}"/>
                  </a:ext>
                </a:extLst>
              </p:cNvPr>
              <p:cNvSpPr txBox="1"/>
              <p:nvPr/>
            </p:nvSpPr>
            <p:spPr>
              <a:xfrm>
                <a:off x="4488227" y="7113024"/>
                <a:ext cx="4280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AC961D-BC11-B376-9E96-0240EE69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227" y="7113024"/>
                <a:ext cx="428012" cy="92333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A1F217-7400-BDC2-5947-2A72D80A134F}"/>
                  </a:ext>
                </a:extLst>
              </p:cNvPr>
              <p:cNvSpPr txBox="1"/>
              <p:nvPr/>
            </p:nvSpPr>
            <p:spPr>
              <a:xfrm>
                <a:off x="4562369" y="600310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𝑲𝒆𝒓𝒏𝒆𝒍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A1F217-7400-BDC2-5947-2A72D80A1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69" y="6003104"/>
                <a:ext cx="3154410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BE0458-BDAB-5E6A-AA53-59DC6EA0DC41}"/>
                  </a:ext>
                </a:extLst>
              </p:cNvPr>
              <p:cNvSpPr txBox="1"/>
              <p:nvPr/>
            </p:nvSpPr>
            <p:spPr>
              <a:xfrm>
                <a:off x="7049209" y="7297689"/>
                <a:ext cx="4280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BE0458-BDAB-5E6A-AA53-59DC6EA0D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209" y="7297689"/>
                <a:ext cx="428012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4CA9E1-8C5E-ABC0-4AAE-ED67EF3FED2C}"/>
              </a:ext>
            </a:extLst>
          </p:cNvPr>
          <p:cNvCxnSpPr>
            <a:cxnSpLocks/>
          </p:cNvCxnSpPr>
          <p:nvPr/>
        </p:nvCxnSpPr>
        <p:spPr>
          <a:xfrm flipH="1">
            <a:off x="2669153" y="6807497"/>
            <a:ext cx="2668350" cy="5555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A832747-1EA6-A9BC-B7D5-5A6CA8787118}"/>
              </a:ext>
            </a:extLst>
          </p:cNvPr>
          <p:cNvCxnSpPr>
            <a:cxnSpLocks/>
          </p:cNvCxnSpPr>
          <p:nvPr/>
        </p:nvCxnSpPr>
        <p:spPr>
          <a:xfrm flipH="1">
            <a:off x="2669153" y="8453417"/>
            <a:ext cx="2668349" cy="539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5A0F5771-D58F-3A53-9959-6AA3BF2D3FE8}"/>
              </a:ext>
            </a:extLst>
          </p:cNvPr>
          <p:cNvCxnSpPr>
            <a:cxnSpLocks/>
          </p:cNvCxnSpPr>
          <p:nvPr/>
        </p:nvCxnSpPr>
        <p:spPr>
          <a:xfrm flipH="1">
            <a:off x="4236042" y="6807497"/>
            <a:ext cx="2719233" cy="5467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Rectangle 463">
            <a:extLst>
              <a:ext uri="{FF2B5EF4-FFF2-40B4-BE49-F238E27FC236}">
                <a16:creationId xmlns:a16="http://schemas.microsoft.com/office/drawing/2014/main" id="{5AB6ED70-0B06-45FB-B8FD-A0C429D00A31}"/>
              </a:ext>
            </a:extLst>
          </p:cNvPr>
          <p:cNvSpPr/>
          <p:nvPr/>
        </p:nvSpPr>
        <p:spPr>
          <a:xfrm>
            <a:off x="2641914" y="7363060"/>
            <a:ext cx="1607280" cy="163899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961479F6-DB6E-6F96-2BB3-EA3DF2995E48}"/>
                  </a:ext>
                </a:extLst>
              </p:cNvPr>
              <p:cNvSpPr txBox="1"/>
              <p:nvPr/>
            </p:nvSpPr>
            <p:spPr>
              <a:xfrm>
                <a:off x="6143823" y="8890246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961479F6-DB6E-6F96-2BB3-EA3DF2995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823" y="8890246"/>
                <a:ext cx="9144000" cy="5078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E434AD93-C13F-3EC6-36D0-EC077AA0B1F1}"/>
                  </a:ext>
                </a:extLst>
              </p:cNvPr>
              <p:cNvSpPr txBox="1"/>
              <p:nvPr/>
            </p:nvSpPr>
            <p:spPr>
              <a:xfrm>
                <a:off x="911737" y="9125162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E434AD93-C13F-3EC6-36D0-EC077AA0B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37" y="9125162"/>
                <a:ext cx="6342722" cy="50783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19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7749817" y="1381221"/>
            <a:ext cx="5511656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10755816" y="5998829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𝑳𝒂𝒚𝒆𝒓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2×2×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5816" y="5998829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8064836" y="6524180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1" name="Table 460">
            <a:extLst>
              <a:ext uri="{FF2B5EF4-FFF2-40B4-BE49-F238E27FC236}">
                <a16:creationId xmlns:a16="http://schemas.microsoft.com/office/drawing/2014/main" id="{F596C770-0395-85A3-DF6C-A3E75C8DE31E}"/>
              </a:ext>
            </a:extLst>
          </p:cNvPr>
          <p:cNvGraphicFramePr>
            <a:graphicFrameLocks noGrp="1"/>
          </p:cNvGraphicFramePr>
          <p:nvPr/>
        </p:nvGraphicFramePr>
        <p:xfrm>
          <a:off x="11448522" y="6827046"/>
          <a:ext cx="1391763" cy="1319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D6304F-486E-22BF-FD30-11CD2F9C163F}"/>
              </a:ext>
            </a:extLst>
          </p:cNvPr>
          <p:cNvSpPr/>
          <p:nvPr/>
        </p:nvSpPr>
        <p:spPr>
          <a:xfrm>
            <a:off x="8761214" y="7198084"/>
            <a:ext cx="1398839" cy="1334765"/>
          </a:xfrm>
          <a:prstGeom prst="rect">
            <a:avLst/>
          </a:prstGeom>
          <a:solidFill>
            <a:srgbClr val="FEC003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/>
              <p:nvPr/>
            </p:nvSpPr>
            <p:spPr>
              <a:xfrm>
                <a:off x="7637810" y="5820046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𝒎𝒂𝒑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10" y="5820046"/>
                <a:ext cx="315441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/>
              <p:nvPr/>
            </p:nvSpPr>
            <p:spPr>
              <a:xfrm>
                <a:off x="9527777" y="7030355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7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777" y="7030355"/>
                <a:ext cx="3154410" cy="5078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F9288E-5409-322B-9685-4114460FA55B}"/>
              </a:ext>
            </a:extLst>
          </p:cNvPr>
          <p:cNvCxnSpPr>
            <a:cxnSpLocks/>
          </p:cNvCxnSpPr>
          <p:nvPr/>
        </p:nvCxnSpPr>
        <p:spPr>
          <a:xfrm flipH="1">
            <a:off x="10151345" y="8157776"/>
            <a:ext cx="2676785" cy="3278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69BFE-373E-B980-735D-85D2B461C488}"/>
              </a:ext>
            </a:extLst>
          </p:cNvPr>
          <p:cNvCxnSpPr>
            <a:cxnSpLocks/>
          </p:cNvCxnSpPr>
          <p:nvPr/>
        </p:nvCxnSpPr>
        <p:spPr>
          <a:xfrm flipH="1">
            <a:off x="8761214" y="6823493"/>
            <a:ext cx="2687309" cy="3857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C74093-9717-2113-C695-7BA48E2B16A4}"/>
              </a:ext>
            </a:extLst>
          </p:cNvPr>
          <p:cNvCxnSpPr>
            <a:cxnSpLocks/>
          </p:cNvCxnSpPr>
          <p:nvPr/>
        </p:nvCxnSpPr>
        <p:spPr>
          <a:xfrm flipH="1">
            <a:off x="8761214" y="8125502"/>
            <a:ext cx="2698032" cy="3762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06781-9502-1EEF-4D05-0A4350104409}"/>
              </a:ext>
            </a:extLst>
          </p:cNvPr>
          <p:cNvCxnSpPr>
            <a:cxnSpLocks/>
          </p:cNvCxnSpPr>
          <p:nvPr/>
        </p:nvCxnSpPr>
        <p:spPr>
          <a:xfrm flipH="1">
            <a:off x="10151345" y="6823493"/>
            <a:ext cx="2688941" cy="3745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E8891F17-3A01-5050-7BAD-9E187C8831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40494" y="625885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E8891F17-3A01-5050-7BAD-9E187C8831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40494" y="625885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400000" t="-5556" r="-2247" b="-42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7"/>
                          <a:stretch>
                            <a:fillRect l="-304545" t="-406667" r="-103409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82DCCD-FECB-5F77-45D3-F873593DF069}"/>
                  </a:ext>
                </a:extLst>
              </p:cNvPr>
              <p:cNvSpPr txBox="1"/>
              <p:nvPr/>
            </p:nvSpPr>
            <p:spPr>
              <a:xfrm>
                <a:off x="1333817" y="548694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5×5×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82DCCD-FECB-5F77-45D3-F873593DF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817" y="5486945"/>
                <a:ext cx="3154410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9F03B6F-A77C-ABC4-E600-B483D85D685E}"/>
              </a:ext>
            </a:extLst>
          </p:cNvPr>
          <p:cNvGraphicFramePr>
            <a:graphicFrameLocks noGrp="1"/>
          </p:cNvGraphicFramePr>
          <p:nvPr/>
        </p:nvGraphicFramePr>
        <p:xfrm>
          <a:off x="5337503" y="6807497"/>
          <a:ext cx="161777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58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9F11746-5228-A193-9EED-7095692264F0}"/>
              </a:ext>
            </a:extLst>
          </p:cNvPr>
          <p:cNvCxnSpPr>
            <a:cxnSpLocks/>
          </p:cNvCxnSpPr>
          <p:nvPr/>
        </p:nvCxnSpPr>
        <p:spPr>
          <a:xfrm flipH="1">
            <a:off x="4238544" y="8453417"/>
            <a:ext cx="2716731" cy="539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AC961D-BC11-B376-9E96-0240EE69A4CB}"/>
                  </a:ext>
                </a:extLst>
              </p:cNvPr>
              <p:cNvSpPr txBox="1"/>
              <p:nvPr/>
            </p:nvSpPr>
            <p:spPr>
              <a:xfrm>
                <a:off x="4488227" y="7113024"/>
                <a:ext cx="4280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AC961D-BC11-B376-9E96-0240EE69A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227" y="7113024"/>
                <a:ext cx="428012" cy="92333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A1F217-7400-BDC2-5947-2A72D80A134F}"/>
                  </a:ext>
                </a:extLst>
              </p:cNvPr>
              <p:cNvSpPr txBox="1"/>
              <p:nvPr/>
            </p:nvSpPr>
            <p:spPr>
              <a:xfrm>
                <a:off x="4562369" y="600310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𝑲𝒆𝒓𝒏𝒆𝒍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A1F217-7400-BDC2-5947-2A72D80A1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69" y="6003104"/>
                <a:ext cx="3154410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BE0458-BDAB-5E6A-AA53-59DC6EA0DC41}"/>
                  </a:ext>
                </a:extLst>
              </p:cNvPr>
              <p:cNvSpPr txBox="1"/>
              <p:nvPr/>
            </p:nvSpPr>
            <p:spPr>
              <a:xfrm>
                <a:off x="7049209" y="7297689"/>
                <a:ext cx="4280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BE0458-BDAB-5E6A-AA53-59DC6EA0D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209" y="7297689"/>
                <a:ext cx="428012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4CA9E1-8C5E-ABC0-4AAE-ED67EF3FED2C}"/>
              </a:ext>
            </a:extLst>
          </p:cNvPr>
          <p:cNvCxnSpPr>
            <a:cxnSpLocks/>
          </p:cNvCxnSpPr>
          <p:nvPr/>
        </p:nvCxnSpPr>
        <p:spPr>
          <a:xfrm flipH="1">
            <a:off x="2669153" y="6807497"/>
            <a:ext cx="2668350" cy="5555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A832747-1EA6-A9BC-B7D5-5A6CA8787118}"/>
              </a:ext>
            </a:extLst>
          </p:cNvPr>
          <p:cNvCxnSpPr>
            <a:cxnSpLocks/>
          </p:cNvCxnSpPr>
          <p:nvPr/>
        </p:nvCxnSpPr>
        <p:spPr>
          <a:xfrm flipH="1">
            <a:off x="2669153" y="8453417"/>
            <a:ext cx="2668349" cy="539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5A0F5771-D58F-3A53-9959-6AA3BF2D3FE8}"/>
              </a:ext>
            </a:extLst>
          </p:cNvPr>
          <p:cNvCxnSpPr>
            <a:cxnSpLocks/>
          </p:cNvCxnSpPr>
          <p:nvPr/>
        </p:nvCxnSpPr>
        <p:spPr>
          <a:xfrm flipH="1">
            <a:off x="4236042" y="6807497"/>
            <a:ext cx="2719233" cy="5467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Rectangle 463">
            <a:extLst>
              <a:ext uri="{FF2B5EF4-FFF2-40B4-BE49-F238E27FC236}">
                <a16:creationId xmlns:a16="http://schemas.microsoft.com/office/drawing/2014/main" id="{5AB6ED70-0B06-45FB-B8FD-A0C429D00A31}"/>
              </a:ext>
            </a:extLst>
          </p:cNvPr>
          <p:cNvSpPr/>
          <p:nvPr/>
        </p:nvSpPr>
        <p:spPr>
          <a:xfrm>
            <a:off x="2641914" y="7363060"/>
            <a:ext cx="1607280" cy="163899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961479F6-DB6E-6F96-2BB3-EA3DF2995E48}"/>
                  </a:ext>
                </a:extLst>
              </p:cNvPr>
              <p:cNvSpPr txBox="1"/>
              <p:nvPr/>
            </p:nvSpPr>
            <p:spPr>
              <a:xfrm>
                <a:off x="6143823" y="8890246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961479F6-DB6E-6F96-2BB3-EA3DF2995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823" y="8890246"/>
                <a:ext cx="9144000" cy="5078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E434AD93-C13F-3EC6-36D0-EC077AA0B1F1}"/>
                  </a:ext>
                </a:extLst>
              </p:cNvPr>
              <p:cNvSpPr txBox="1"/>
              <p:nvPr/>
            </p:nvSpPr>
            <p:spPr>
              <a:xfrm>
                <a:off x="911737" y="9125162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E434AD93-C13F-3EC6-36D0-EC077AA0B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37" y="9125162"/>
                <a:ext cx="6342722" cy="50783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/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/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/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blipFill>
                <a:blip r:embed="rId36"/>
                <a:stretch>
                  <a:fillRect b="-35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7B473143-1BDE-CECE-68DA-43BA2A741F59}"/>
              </a:ext>
            </a:extLst>
          </p:cNvPr>
          <p:cNvSpPr/>
          <p:nvPr/>
        </p:nvSpPr>
        <p:spPr>
          <a:xfrm rot="5400000">
            <a:off x="7730130" y="-13563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C5F8EC6C-04D6-2241-8501-EDDF26E41B6E}"/>
              </a:ext>
            </a:extLst>
          </p:cNvPr>
          <p:cNvSpPr/>
          <p:nvPr/>
        </p:nvSpPr>
        <p:spPr>
          <a:xfrm rot="5400000">
            <a:off x="10752155" y="21336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/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71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13736167" y="934968"/>
            <a:ext cx="893741" cy="4945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1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/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/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/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blipFill>
                <a:blip r:embed="rId26"/>
                <a:stretch>
                  <a:fillRect b="-35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7B473143-1BDE-CECE-68DA-43BA2A741F59}"/>
              </a:ext>
            </a:extLst>
          </p:cNvPr>
          <p:cNvSpPr/>
          <p:nvPr/>
        </p:nvSpPr>
        <p:spPr>
          <a:xfrm rot="5400000">
            <a:off x="7730130" y="-13563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C5F8EC6C-04D6-2241-8501-EDDF26E41B6E}"/>
              </a:ext>
            </a:extLst>
          </p:cNvPr>
          <p:cNvSpPr/>
          <p:nvPr/>
        </p:nvSpPr>
        <p:spPr>
          <a:xfrm rot="5400000">
            <a:off x="10752155" y="21336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/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F059A84-7B17-60E7-2352-9B9D9AC27515}"/>
              </a:ext>
            </a:extLst>
          </p:cNvPr>
          <p:cNvGraphicFramePr>
            <a:graphicFrameLocks noGrp="1"/>
          </p:cNvGraphicFramePr>
          <p:nvPr/>
        </p:nvGraphicFramePr>
        <p:xfrm>
          <a:off x="2524278" y="7026438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70BCA7-F1AD-D537-B29B-F6D52A75B805}"/>
                  </a:ext>
                </a:extLst>
              </p:cNvPr>
              <p:cNvSpPr txBox="1"/>
              <p:nvPr/>
            </p:nvSpPr>
            <p:spPr>
              <a:xfrm>
                <a:off x="2434560" y="6327326"/>
                <a:ext cx="301602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3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70BCA7-F1AD-D537-B29B-F6D52A75B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560" y="6327326"/>
                <a:ext cx="3016026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974694" y="801791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491531" y="257092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8" y="0"/>
                </a:lnTo>
                <a:lnTo>
                  <a:pt x="1535538" y="1543216"/>
                </a:lnTo>
                <a:lnTo>
                  <a:pt x="0" y="1543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7858619" y="5247268"/>
            <a:ext cx="1967706" cy="1808267"/>
          </a:xfrm>
          <a:custGeom>
            <a:avLst/>
            <a:gdLst/>
            <a:ahLst/>
            <a:cxnLst/>
            <a:rect l="l" t="t" r="r" b="b"/>
            <a:pathLst>
              <a:path w="1967706" h="1808267">
                <a:moveTo>
                  <a:pt x="0" y="0"/>
                </a:moveTo>
                <a:lnTo>
                  <a:pt x="1967706" y="0"/>
                </a:lnTo>
                <a:lnTo>
                  <a:pt x="1967706" y="1808268"/>
                </a:lnTo>
                <a:lnTo>
                  <a:pt x="0" y="1808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3" name="Group 13"/>
          <p:cNvGrpSpPr/>
          <p:nvPr/>
        </p:nvGrpSpPr>
        <p:grpSpPr>
          <a:xfrm>
            <a:off x="5323547" y="2915659"/>
            <a:ext cx="4152468" cy="1006685"/>
            <a:chOff x="0" y="0"/>
            <a:chExt cx="1093654" cy="2651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3654" cy="265135"/>
            </a:xfrm>
            <a:custGeom>
              <a:avLst/>
              <a:gdLst/>
              <a:ahLst/>
              <a:cxnLst/>
              <a:rect l="l" t="t" r="r" b="b"/>
              <a:pathLst>
                <a:path w="1093654" h="265135">
                  <a:moveTo>
                    <a:pt x="95085" y="0"/>
                  </a:moveTo>
                  <a:lnTo>
                    <a:pt x="998569" y="0"/>
                  </a:lnTo>
                  <a:cubicBezTo>
                    <a:pt x="1051083" y="0"/>
                    <a:pt x="1093654" y="42571"/>
                    <a:pt x="1093654" y="95085"/>
                  </a:cubicBezTo>
                  <a:lnTo>
                    <a:pt x="1093654" y="170050"/>
                  </a:lnTo>
                  <a:cubicBezTo>
                    <a:pt x="1093654" y="195268"/>
                    <a:pt x="1083636" y="219453"/>
                    <a:pt x="1065804" y="237285"/>
                  </a:cubicBezTo>
                  <a:cubicBezTo>
                    <a:pt x="1047972" y="255117"/>
                    <a:pt x="1023787" y="265135"/>
                    <a:pt x="998569" y="265135"/>
                  </a:cubicBezTo>
                  <a:lnTo>
                    <a:pt x="95085" y="265135"/>
                  </a:lnTo>
                  <a:cubicBezTo>
                    <a:pt x="69867" y="265135"/>
                    <a:pt x="45682" y="255117"/>
                    <a:pt x="27850" y="237285"/>
                  </a:cubicBezTo>
                  <a:cubicBezTo>
                    <a:pt x="10018" y="219453"/>
                    <a:pt x="0" y="195268"/>
                    <a:pt x="0" y="170050"/>
                  </a:cubicBezTo>
                  <a:lnTo>
                    <a:pt x="0" y="95085"/>
                  </a:lnTo>
                  <a:cubicBezTo>
                    <a:pt x="0" y="69867"/>
                    <a:pt x="10018" y="45682"/>
                    <a:pt x="27850" y="27850"/>
                  </a:cubicBezTo>
                  <a:cubicBezTo>
                    <a:pt x="45682" y="10018"/>
                    <a:pt x="69867" y="0"/>
                    <a:pt x="95085" y="0"/>
                  </a:cubicBezTo>
                  <a:close/>
                </a:path>
              </a:pathLst>
            </a:custGeom>
            <a:solidFill>
              <a:srgbClr val="C90000">
                <a:alpha val="82745"/>
              </a:srgbClr>
            </a:solidFill>
            <a:ln w="104775" cap="rnd">
              <a:solidFill>
                <a:srgbClr val="000000">
                  <a:alpha val="82745"/>
                </a:srgbClr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7399781" y="3922343"/>
            <a:ext cx="0" cy="222905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7" name="AutoShape 17"/>
          <p:cNvSpPr/>
          <p:nvPr/>
        </p:nvSpPr>
        <p:spPr>
          <a:xfrm>
            <a:off x="7418831" y="6151402"/>
            <a:ext cx="4397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18" name="Group 18"/>
          <p:cNvGrpSpPr/>
          <p:nvPr/>
        </p:nvGrpSpPr>
        <p:grpSpPr>
          <a:xfrm>
            <a:off x="13247114" y="2244227"/>
            <a:ext cx="3086100" cy="3303094"/>
            <a:chOff x="0" y="-280524"/>
            <a:chExt cx="812800" cy="869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308903"/>
            </a:xfrm>
            <a:custGeom>
              <a:avLst/>
              <a:gdLst/>
              <a:ahLst/>
              <a:cxnLst/>
              <a:rect l="l" t="t" r="r" b="b"/>
              <a:pathLst>
                <a:path w="812800" h="30890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0963"/>
                  </a:lnTo>
                  <a:cubicBezTo>
                    <a:pt x="812800" y="214894"/>
                    <a:pt x="799321" y="247437"/>
                    <a:pt x="775327" y="271430"/>
                  </a:cubicBezTo>
                  <a:cubicBezTo>
                    <a:pt x="751333" y="295424"/>
                    <a:pt x="718791" y="308903"/>
                    <a:pt x="684859" y="308903"/>
                  </a:cubicBezTo>
                  <a:lnTo>
                    <a:pt x="127941" y="308903"/>
                  </a:lnTo>
                  <a:cubicBezTo>
                    <a:pt x="94009" y="308903"/>
                    <a:pt x="61467" y="295424"/>
                    <a:pt x="37473" y="271430"/>
                  </a:cubicBezTo>
                  <a:cubicBezTo>
                    <a:pt x="13479" y="247437"/>
                    <a:pt x="0" y="214894"/>
                    <a:pt x="0" y="18096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90000"/>
            </a:solidFill>
            <a:ln w="6667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878" y="-280524"/>
              <a:ext cx="626289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Luckiest Guy"/>
                </a:rPr>
                <a:t>nilai</a:t>
              </a:r>
              <a:r>
                <a:rPr lang="en-US" sz="2599" dirty="0">
                  <a:solidFill>
                    <a:srgbClr val="FFFFFF"/>
                  </a:solidFill>
                  <a:latin typeface="Luckiest Guy"/>
                </a:rPr>
                <a:t> </a:t>
              </a:r>
              <a:r>
                <a:rPr lang="en-US" sz="2599" dirty="0" err="1">
                  <a:solidFill>
                    <a:srgbClr val="FFFFFF"/>
                  </a:solidFill>
                  <a:latin typeface="Luckiest Guy"/>
                </a:rPr>
                <a:t>ekonomi</a:t>
              </a:r>
              <a:r>
                <a:rPr lang="en-US" sz="2599" dirty="0">
                  <a:solidFill>
                    <a:srgbClr val="FFFFFF"/>
                  </a:solidFill>
                  <a:latin typeface="Luckiest Guy"/>
                </a:rPr>
                <a:t> </a:t>
              </a:r>
              <a:r>
                <a:rPr lang="en-US" sz="2599" dirty="0" err="1">
                  <a:solidFill>
                    <a:srgbClr val="FFFFFF"/>
                  </a:solidFill>
                  <a:latin typeface="Luckiest Guy"/>
                </a:rPr>
                <a:t>tinggi</a:t>
              </a:r>
              <a:endParaRPr lang="en-US" sz="2599" dirty="0">
                <a:solidFill>
                  <a:srgbClr val="FFFFFF"/>
                </a:solidFill>
                <a:latin typeface="Luckiest Guy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680050" y="462976"/>
            <a:ext cx="8811568" cy="74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6"/>
              </a:lnSpc>
            </a:pPr>
            <a:r>
              <a:rPr lang="en-US" sz="44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18991" y="3039906"/>
            <a:ext cx="2923481" cy="6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Luckiest Guy"/>
              </a:rPr>
              <a:t>Buah Tomat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153858" y="4482209"/>
            <a:ext cx="3086100" cy="3303094"/>
            <a:chOff x="0" y="-290188"/>
            <a:chExt cx="812800" cy="8699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308903"/>
            </a:xfrm>
            <a:custGeom>
              <a:avLst/>
              <a:gdLst/>
              <a:ahLst/>
              <a:cxnLst/>
              <a:rect l="l" t="t" r="r" b="b"/>
              <a:pathLst>
                <a:path w="812800" h="30890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0963"/>
                  </a:lnTo>
                  <a:cubicBezTo>
                    <a:pt x="812800" y="214894"/>
                    <a:pt x="799321" y="247437"/>
                    <a:pt x="775327" y="271430"/>
                  </a:cubicBezTo>
                  <a:cubicBezTo>
                    <a:pt x="751333" y="295424"/>
                    <a:pt x="718791" y="308903"/>
                    <a:pt x="684859" y="308903"/>
                  </a:cubicBezTo>
                  <a:lnTo>
                    <a:pt x="127941" y="308903"/>
                  </a:lnTo>
                  <a:cubicBezTo>
                    <a:pt x="94009" y="308903"/>
                    <a:pt x="61467" y="295424"/>
                    <a:pt x="37473" y="271430"/>
                  </a:cubicBezTo>
                  <a:cubicBezTo>
                    <a:pt x="13479" y="247437"/>
                    <a:pt x="0" y="214894"/>
                    <a:pt x="0" y="18096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90000"/>
            </a:solidFill>
            <a:ln w="6667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6519" y="-290188"/>
              <a:ext cx="77963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Luckiest Guy"/>
                </a:rPr>
                <a:t>Produksi</a:t>
              </a:r>
              <a:r>
                <a:rPr lang="en-US" sz="2599" dirty="0">
                  <a:solidFill>
                    <a:srgbClr val="FFFFFF"/>
                  </a:solidFill>
                  <a:latin typeface="Luckiest Guy"/>
                </a:rPr>
                <a:t> yang sangat </a:t>
              </a:r>
              <a:r>
                <a:rPr lang="en-US" sz="2599" dirty="0" err="1">
                  <a:solidFill>
                    <a:srgbClr val="FFFFFF"/>
                  </a:solidFill>
                  <a:latin typeface="Luckiest Guy"/>
                </a:rPr>
                <a:t>tinggi</a:t>
              </a:r>
              <a:endParaRPr lang="en-US" sz="2599" dirty="0">
                <a:solidFill>
                  <a:srgbClr val="FFFFFF"/>
                </a:solidFill>
                <a:latin typeface="Luckiest Guy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153612" y="6626808"/>
            <a:ext cx="3086100" cy="3303094"/>
            <a:chOff x="0" y="-293973"/>
            <a:chExt cx="812800" cy="869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308903"/>
            </a:xfrm>
            <a:custGeom>
              <a:avLst/>
              <a:gdLst/>
              <a:ahLst/>
              <a:cxnLst/>
              <a:rect l="l" t="t" r="r" b="b"/>
              <a:pathLst>
                <a:path w="812800" h="30890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0963"/>
                  </a:lnTo>
                  <a:cubicBezTo>
                    <a:pt x="812800" y="214894"/>
                    <a:pt x="799321" y="247437"/>
                    <a:pt x="775327" y="271430"/>
                  </a:cubicBezTo>
                  <a:cubicBezTo>
                    <a:pt x="751333" y="295424"/>
                    <a:pt x="718791" y="308903"/>
                    <a:pt x="684859" y="308903"/>
                  </a:cubicBezTo>
                  <a:lnTo>
                    <a:pt x="127941" y="308903"/>
                  </a:lnTo>
                  <a:cubicBezTo>
                    <a:pt x="94009" y="308903"/>
                    <a:pt x="61467" y="295424"/>
                    <a:pt x="37473" y="271430"/>
                  </a:cubicBezTo>
                  <a:cubicBezTo>
                    <a:pt x="13479" y="247437"/>
                    <a:pt x="0" y="214894"/>
                    <a:pt x="0" y="18096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90000"/>
            </a:solidFill>
            <a:ln w="6667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007" y="-293973"/>
              <a:ext cx="77963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Luckiest Guy"/>
                </a:rPr>
                <a:t>baik</a:t>
              </a:r>
              <a:r>
                <a:rPr lang="en-US" sz="2599" dirty="0">
                  <a:solidFill>
                    <a:srgbClr val="FFFFFF"/>
                  </a:solidFill>
                  <a:latin typeface="Luckiest Guy"/>
                </a:rPr>
                <a:t> </a:t>
              </a:r>
              <a:r>
                <a:rPr lang="en-US" sz="2599" dirty="0" err="1">
                  <a:solidFill>
                    <a:srgbClr val="FFFFFF"/>
                  </a:solidFill>
                  <a:latin typeface="Luckiest Guy"/>
                </a:rPr>
                <a:t>untuk</a:t>
              </a:r>
              <a:r>
                <a:rPr lang="en-US" sz="2599" dirty="0">
                  <a:solidFill>
                    <a:srgbClr val="FFFFFF"/>
                  </a:solidFill>
                  <a:latin typeface="Luckiest Guy"/>
                </a:rPr>
                <a:t> </a:t>
              </a:r>
              <a:r>
                <a:rPr lang="en-US" sz="2599" dirty="0" err="1">
                  <a:solidFill>
                    <a:srgbClr val="FFFFFF"/>
                  </a:solidFill>
                  <a:latin typeface="Luckiest Guy"/>
                </a:rPr>
                <a:t>sesehatan</a:t>
              </a:r>
              <a:r>
                <a:rPr lang="en-US" sz="2599" dirty="0">
                  <a:solidFill>
                    <a:srgbClr val="FFFFFF"/>
                  </a:solidFill>
                  <a:latin typeface="Luckiest Guy"/>
                </a:rPr>
                <a:t> 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9826325" y="6151402"/>
            <a:ext cx="332753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0" name="AutoShape 30"/>
          <p:cNvSpPr/>
          <p:nvPr/>
        </p:nvSpPr>
        <p:spPr>
          <a:xfrm flipH="1">
            <a:off x="10956635" y="3885384"/>
            <a:ext cx="32680" cy="4443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1" name="AutoShape 31"/>
          <p:cNvSpPr/>
          <p:nvPr/>
        </p:nvSpPr>
        <p:spPr>
          <a:xfrm flipV="1">
            <a:off x="10937585" y="8329422"/>
            <a:ext cx="2216028" cy="1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 flipV="1">
            <a:off x="10972976" y="3885314"/>
            <a:ext cx="2216028" cy="1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13736167" y="934968"/>
            <a:ext cx="893741" cy="4945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1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/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/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/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blipFill>
                <a:blip r:embed="rId26"/>
                <a:stretch>
                  <a:fillRect b="-35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7B473143-1BDE-CECE-68DA-43BA2A741F59}"/>
              </a:ext>
            </a:extLst>
          </p:cNvPr>
          <p:cNvSpPr/>
          <p:nvPr/>
        </p:nvSpPr>
        <p:spPr>
          <a:xfrm rot="5400000">
            <a:off x="7730130" y="-13563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C5F8EC6C-04D6-2241-8501-EDDF26E41B6E}"/>
              </a:ext>
            </a:extLst>
          </p:cNvPr>
          <p:cNvSpPr/>
          <p:nvPr/>
        </p:nvSpPr>
        <p:spPr>
          <a:xfrm rot="5400000">
            <a:off x="10752155" y="21336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/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F059A84-7B17-60E7-2352-9B9D9AC27515}"/>
              </a:ext>
            </a:extLst>
          </p:cNvPr>
          <p:cNvGraphicFramePr>
            <a:graphicFrameLocks noGrp="1"/>
          </p:cNvGraphicFramePr>
          <p:nvPr/>
        </p:nvGraphicFramePr>
        <p:xfrm>
          <a:off x="762303" y="55482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BAF640D-FE92-6F48-0352-5B076ABFA033}"/>
              </a:ext>
            </a:extLst>
          </p:cNvPr>
          <p:cNvGraphicFramePr>
            <a:graphicFrameLocks noGrp="1"/>
          </p:cNvGraphicFramePr>
          <p:nvPr/>
        </p:nvGraphicFramePr>
        <p:xfrm>
          <a:off x="990903" y="57768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BAD47F1-7402-8E3C-7B3B-04B00C5CB014}"/>
              </a:ext>
            </a:extLst>
          </p:cNvPr>
          <p:cNvGraphicFramePr>
            <a:graphicFrameLocks noGrp="1"/>
          </p:cNvGraphicFramePr>
          <p:nvPr/>
        </p:nvGraphicFramePr>
        <p:xfrm>
          <a:off x="1219503" y="60054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1CB0324-5F53-E924-ECA0-81C2ABEC832B}"/>
              </a:ext>
            </a:extLst>
          </p:cNvPr>
          <p:cNvGraphicFramePr>
            <a:graphicFrameLocks noGrp="1"/>
          </p:cNvGraphicFramePr>
          <p:nvPr/>
        </p:nvGraphicFramePr>
        <p:xfrm>
          <a:off x="1448103" y="62340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6AF9605-482A-9505-4259-AF80EB3635E5}"/>
              </a:ext>
            </a:extLst>
          </p:cNvPr>
          <p:cNvGraphicFramePr>
            <a:graphicFrameLocks noGrp="1"/>
          </p:cNvGraphicFramePr>
          <p:nvPr/>
        </p:nvGraphicFramePr>
        <p:xfrm>
          <a:off x="1676703" y="64626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CFEC3F59-1BF2-98AE-F6BD-282484DA4E9B}"/>
              </a:ext>
            </a:extLst>
          </p:cNvPr>
          <p:cNvGraphicFramePr>
            <a:graphicFrameLocks noGrp="1"/>
          </p:cNvGraphicFramePr>
          <p:nvPr/>
        </p:nvGraphicFramePr>
        <p:xfrm>
          <a:off x="1905303" y="66912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05A4506-FEC4-375F-3DE6-5F13A720E473}"/>
              </a:ext>
            </a:extLst>
          </p:cNvPr>
          <p:cNvGraphicFramePr>
            <a:graphicFrameLocks noGrp="1"/>
          </p:cNvGraphicFramePr>
          <p:nvPr/>
        </p:nvGraphicFramePr>
        <p:xfrm>
          <a:off x="2133903" y="69198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6392384F-EA18-E4F8-B698-ABD5F73D074E}"/>
              </a:ext>
            </a:extLst>
          </p:cNvPr>
          <p:cNvGraphicFramePr>
            <a:graphicFrameLocks noGrp="1"/>
          </p:cNvGraphicFramePr>
          <p:nvPr/>
        </p:nvGraphicFramePr>
        <p:xfrm>
          <a:off x="2362503" y="71484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63BD4AB1-CA84-9397-9369-CDB1370C7EFF}"/>
              </a:ext>
            </a:extLst>
          </p:cNvPr>
          <p:cNvGraphicFramePr>
            <a:graphicFrameLocks noGrp="1"/>
          </p:cNvGraphicFramePr>
          <p:nvPr/>
        </p:nvGraphicFramePr>
        <p:xfrm>
          <a:off x="2547873" y="728524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2F6F5C-9FF8-32D3-E010-E3453948CD51}"/>
                  </a:ext>
                </a:extLst>
              </p:cNvPr>
              <p:cNvSpPr txBox="1"/>
              <p:nvPr/>
            </p:nvSpPr>
            <p:spPr>
              <a:xfrm rot="2747776">
                <a:off x="3548805" y="5969788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2F6F5C-9FF8-32D3-E010-E3453948C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47776">
                <a:off x="3548805" y="5969788"/>
                <a:ext cx="3016026" cy="73866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00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13736167" y="934968"/>
            <a:ext cx="893741" cy="4945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1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/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/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/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blipFill>
                <a:blip r:embed="rId26"/>
                <a:stretch>
                  <a:fillRect b="-35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7B473143-1BDE-CECE-68DA-43BA2A741F59}"/>
              </a:ext>
            </a:extLst>
          </p:cNvPr>
          <p:cNvSpPr/>
          <p:nvPr/>
        </p:nvSpPr>
        <p:spPr>
          <a:xfrm rot="5400000">
            <a:off x="7730130" y="-13563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C5F8EC6C-04D6-2241-8501-EDDF26E41B6E}"/>
              </a:ext>
            </a:extLst>
          </p:cNvPr>
          <p:cNvSpPr/>
          <p:nvPr/>
        </p:nvSpPr>
        <p:spPr>
          <a:xfrm rot="5400000">
            <a:off x="10752155" y="21336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/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F059A84-7B17-60E7-2352-9B9D9AC27515}"/>
              </a:ext>
            </a:extLst>
          </p:cNvPr>
          <p:cNvGraphicFramePr>
            <a:graphicFrameLocks noGrp="1"/>
          </p:cNvGraphicFramePr>
          <p:nvPr/>
        </p:nvGraphicFramePr>
        <p:xfrm>
          <a:off x="762303" y="55482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BAF640D-FE92-6F48-0352-5B076ABFA033}"/>
              </a:ext>
            </a:extLst>
          </p:cNvPr>
          <p:cNvGraphicFramePr>
            <a:graphicFrameLocks noGrp="1"/>
          </p:cNvGraphicFramePr>
          <p:nvPr/>
        </p:nvGraphicFramePr>
        <p:xfrm>
          <a:off x="990903" y="57768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BAD47F1-7402-8E3C-7B3B-04B00C5CB014}"/>
              </a:ext>
            </a:extLst>
          </p:cNvPr>
          <p:cNvGraphicFramePr>
            <a:graphicFrameLocks noGrp="1"/>
          </p:cNvGraphicFramePr>
          <p:nvPr/>
        </p:nvGraphicFramePr>
        <p:xfrm>
          <a:off x="1219503" y="60054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1CB0324-5F53-E924-ECA0-81C2ABEC832B}"/>
              </a:ext>
            </a:extLst>
          </p:cNvPr>
          <p:cNvGraphicFramePr>
            <a:graphicFrameLocks noGrp="1"/>
          </p:cNvGraphicFramePr>
          <p:nvPr/>
        </p:nvGraphicFramePr>
        <p:xfrm>
          <a:off x="1448103" y="62340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6AF9605-482A-9505-4259-AF80EB3635E5}"/>
              </a:ext>
            </a:extLst>
          </p:cNvPr>
          <p:cNvGraphicFramePr>
            <a:graphicFrameLocks noGrp="1"/>
          </p:cNvGraphicFramePr>
          <p:nvPr/>
        </p:nvGraphicFramePr>
        <p:xfrm>
          <a:off x="1676703" y="64626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CFEC3F59-1BF2-98AE-F6BD-282484DA4E9B}"/>
              </a:ext>
            </a:extLst>
          </p:cNvPr>
          <p:cNvGraphicFramePr>
            <a:graphicFrameLocks noGrp="1"/>
          </p:cNvGraphicFramePr>
          <p:nvPr/>
        </p:nvGraphicFramePr>
        <p:xfrm>
          <a:off x="1905303" y="66912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05A4506-FEC4-375F-3DE6-5F13A720E473}"/>
              </a:ext>
            </a:extLst>
          </p:cNvPr>
          <p:cNvGraphicFramePr>
            <a:graphicFrameLocks noGrp="1"/>
          </p:cNvGraphicFramePr>
          <p:nvPr/>
        </p:nvGraphicFramePr>
        <p:xfrm>
          <a:off x="2133903" y="69198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6392384F-EA18-E4F8-B698-ABD5F73D074E}"/>
              </a:ext>
            </a:extLst>
          </p:cNvPr>
          <p:cNvGraphicFramePr>
            <a:graphicFrameLocks noGrp="1"/>
          </p:cNvGraphicFramePr>
          <p:nvPr/>
        </p:nvGraphicFramePr>
        <p:xfrm>
          <a:off x="2362503" y="71484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63BD4AB1-CA84-9397-9369-CDB1370C7EFF}"/>
              </a:ext>
            </a:extLst>
          </p:cNvPr>
          <p:cNvGraphicFramePr>
            <a:graphicFrameLocks noGrp="1"/>
          </p:cNvGraphicFramePr>
          <p:nvPr/>
        </p:nvGraphicFramePr>
        <p:xfrm>
          <a:off x="2547873" y="728524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2F6F5C-9FF8-32D3-E010-E3453948CD51}"/>
                  </a:ext>
                </a:extLst>
              </p:cNvPr>
              <p:cNvSpPr txBox="1"/>
              <p:nvPr/>
            </p:nvSpPr>
            <p:spPr>
              <a:xfrm rot="2747776">
                <a:off x="3548805" y="5969788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2F6F5C-9FF8-32D3-E010-E3453948C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47776">
                <a:off x="3548805" y="5969788"/>
                <a:ext cx="3016026" cy="73866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836A48B3-AFE7-59B4-F170-671A4CF88757}"/>
              </a:ext>
            </a:extLst>
          </p:cNvPr>
          <p:cNvSpPr/>
          <p:nvPr/>
        </p:nvSpPr>
        <p:spPr>
          <a:xfrm>
            <a:off x="6180461" y="5651816"/>
            <a:ext cx="1103219" cy="373695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B635124-F54B-21D7-6A1B-5D1D0D1B93C3}"/>
              </a:ext>
            </a:extLst>
          </p:cNvPr>
          <p:cNvGraphicFramePr>
            <a:graphicFrameLocks noGrp="1"/>
          </p:cNvGraphicFramePr>
          <p:nvPr/>
        </p:nvGraphicFramePr>
        <p:xfrm>
          <a:off x="7908940" y="5762174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520CDDC-F996-FA7C-DCB9-4D220BAABA92}"/>
              </a:ext>
            </a:extLst>
          </p:cNvPr>
          <p:cNvGraphicFramePr>
            <a:graphicFrameLocks noGrp="1"/>
          </p:cNvGraphicFramePr>
          <p:nvPr/>
        </p:nvGraphicFramePr>
        <p:xfrm>
          <a:off x="7913918" y="6717362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55AC17B-C029-5958-7BAD-C46A9919F259}"/>
              </a:ext>
            </a:extLst>
          </p:cNvPr>
          <p:cNvGraphicFramePr>
            <a:graphicFrameLocks noGrp="1"/>
          </p:cNvGraphicFramePr>
          <p:nvPr/>
        </p:nvGraphicFramePr>
        <p:xfrm>
          <a:off x="7918897" y="7672550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5CB572B-34AD-E960-A5FE-810E5D223174}"/>
              </a:ext>
            </a:extLst>
          </p:cNvPr>
          <p:cNvGraphicFramePr>
            <a:graphicFrameLocks noGrp="1"/>
          </p:cNvGraphicFramePr>
          <p:nvPr/>
        </p:nvGraphicFramePr>
        <p:xfrm>
          <a:off x="7918896" y="9164311"/>
          <a:ext cx="1225104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51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1553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-30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78A29-F8F9-9351-B105-513DC564C266}"/>
                  </a:ext>
                </a:extLst>
              </p:cNvPr>
              <p:cNvSpPr txBox="1"/>
              <p:nvPr/>
            </p:nvSpPr>
            <p:spPr>
              <a:xfrm>
                <a:off x="7015967" y="8445426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78A29-F8F9-9351-B105-513DC564C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67" y="8445426"/>
                <a:ext cx="3016026" cy="73866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0F17FF-66FD-93D4-C2E4-F19E1D556F56}"/>
                  </a:ext>
                </a:extLst>
              </p:cNvPr>
              <p:cNvSpPr txBox="1"/>
              <p:nvPr/>
            </p:nvSpPr>
            <p:spPr>
              <a:xfrm>
                <a:off x="6727706" y="5238254"/>
                <a:ext cx="3585114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0F17FF-66FD-93D4-C2E4-F19E1D55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06" y="5238254"/>
                <a:ext cx="3585114" cy="5078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58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2582" y="2645965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13736167" y="934968"/>
            <a:ext cx="893741" cy="4945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1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/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/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/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blipFill>
                <a:blip r:embed="rId26"/>
                <a:stretch>
                  <a:fillRect b="-35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7B473143-1BDE-CECE-68DA-43BA2A741F59}"/>
              </a:ext>
            </a:extLst>
          </p:cNvPr>
          <p:cNvSpPr/>
          <p:nvPr/>
        </p:nvSpPr>
        <p:spPr>
          <a:xfrm rot="5400000">
            <a:off x="7730130" y="-13563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C5F8EC6C-04D6-2241-8501-EDDF26E41B6E}"/>
              </a:ext>
            </a:extLst>
          </p:cNvPr>
          <p:cNvSpPr/>
          <p:nvPr/>
        </p:nvSpPr>
        <p:spPr>
          <a:xfrm rot="5400000">
            <a:off x="10752155" y="21336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/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F059A84-7B17-60E7-2352-9B9D9AC27515}"/>
              </a:ext>
            </a:extLst>
          </p:cNvPr>
          <p:cNvGraphicFramePr>
            <a:graphicFrameLocks noGrp="1"/>
          </p:cNvGraphicFramePr>
          <p:nvPr/>
        </p:nvGraphicFramePr>
        <p:xfrm>
          <a:off x="762303" y="55482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BAF640D-FE92-6F48-0352-5B076ABFA033}"/>
              </a:ext>
            </a:extLst>
          </p:cNvPr>
          <p:cNvGraphicFramePr>
            <a:graphicFrameLocks noGrp="1"/>
          </p:cNvGraphicFramePr>
          <p:nvPr/>
        </p:nvGraphicFramePr>
        <p:xfrm>
          <a:off x="990903" y="57768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BAD47F1-7402-8E3C-7B3B-04B00C5CB014}"/>
              </a:ext>
            </a:extLst>
          </p:cNvPr>
          <p:cNvGraphicFramePr>
            <a:graphicFrameLocks noGrp="1"/>
          </p:cNvGraphicFramePr>
          <p:nvPr/>
        </p:nvGraphicFramePr>
        <p:xfrm>
          <a:off x="1219503" y="60054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1CB0324-5F53-E924-ECA0-81C2ABEC832B}"/>
              </a:ext>
            </a:extLst>
          </p:cNvPr>
          <p:cNvGraphicFramePr>
            <a:graphicFrameLocks noGrp="1"/>
          </p:cNvGraphicFramePr>
          <p:nvPr/>
        </p:nvGraphicFramePr>
        <p:xfrm>
          <a:off x="1448103" y="62340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6AF9605-482A-9505-4259-AF80EB3635E5}"/>
              </a:ext>
            </a:extLst>
          </p:cNvPr>
          <p:cNvGraphicFramePr>
            <a:graphicFrameLocks noGrp="1"/>
          </p:cNvGraphicFramePr>
          <p:nvPr/>
        </p:nvGraphicFramePr>
        <p:xfrm>
          <a:off x="1676703" y="64626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CFEC3F59-1BF2-98AE-F6BD-282484DA4E9B}"/>
              </a:ext>
            </a:extLst>
          </p:cNvPr>
          <p:cNvGraphicFramePr>
            <a:graphicFrameLocks noGrp="1"/>
          </p:cNvGraphicFramePr>
          <p:nvPr/>
        </p:nvGraphicFramePr>
        <p:xfrm>
          <a:off x="1905303" y="66912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05A4506-FEC4-375F-3DE6-5F13A720E473}"/>
              </a:ext>
            </a:extLst>
          </p:cNvPr>
          <p:cNvGraphicFramePr>
            <a:graphicFrameLocks noGrp="1"/>
          </p:cNvGraphicFramePr>
          <p:nvPr/>
        </p:nvGraphicFramePr>
        <p:xfrm>
          <a:off x="2133903" y="69198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6392384F-EA18-E4F8-B698-ABD5F73D074E}"/>
              </a:ext>
            </a:extLst>
          </p:cNvPr>
          <p:cNvGraphicFramePr>
            <a:graphicFrameLocks noGrp="1"/>
          </p:cNvGraphicFramePr>
          <p:nvPr/>
        </p:nvGraphicFramePr>
        <p:xfrm>
          <a:off x="2362503" y="71484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63BD4AB1-CA84-9397-9369-CDB1370C7EFF}"/>
              </a:ext>
            </a:extLst>
          </p:cNvPr>
          <p:cNvGraphicFramePr>
            <a:graphicFrameLocks noGrp="1"/>
          </p:cNvGraphicFramePr>
          <p:nvPr/>
        </p:nvGraphicFramePr>
        <p:xfrm>
          <a:off x="2547873" y="728524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2F6F5C-9FF8-32D3-E010-E3453948CD51}"/>
                  </a:ext>
                </a:extLst>
              </p:cNvPr>
              <p:cNvSpPr txBox="1"/>
              <p:nvPr/>
            </p:nvSpPr>
            <p:spPr>
              <a:xfrm rot="2747776">
                <a:off x="3548805" y="5969788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2F6F5C-9FF8-32D3-E010-E3453948C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47776">
                <a:off x="3548805" y="5969788"/>
                <a:ext cx="3016026" cy="73866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836A48B3-AFE7-59B4-F170-671A4CF88757}"/>
              </a:ext>
            </a:extLst>
          </p:cNvPr>
          <p:cNvSpPr/>
          <p:nvPr/>
        </p:nvSpPr>
        <p:spPr>
          <a:xfrm>
            <a:off x="6180461" y="5651816"/>
            <a:ext cx="1103219" cy="373695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B635124-F54B-21D7-6A1B-5D1D0D1B93C3}"/>
              </a:ext>
            </a:extLst>
          </p:cNvPr>
          <p:cNvGraphicFramePr>
            <a:graphicFrameLocks noGrp="1"/>
          </p:cNvGraphicFramePr>
          <p:nvPr/>
        </p:nvGraphicFramePr>
        <p:xfrm>
          <a:off x="7908940" y="5762174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520CDDC-F996-FA7C-DCB9-4D220BAABA92}"/>
              </a:ext>
            </a:extLst>
          </p:cNvPr>
          <p:cNvGraphicFramePr>
            <a:graphicFrameLocks noGrp="1"/>
          </p:cNvGraphicFramePr>
          <p:nvPr/>
        </p:nvGraphicFramePr>
        <p:xfrm>
          <a:off x="7913918" y="6717362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55AC17B-C029-5958-7BAD-C46A9919F259}"/>
              </a:ext>
            </a:extLst>
          </p:cNvPr>
          <p:cNvGraphicFramePr>
            <a:graphicFrameLocks noGrp="1"/>
          </p:cNvGraphicFramePr>
          <p:nvPr/>
        </p:nvGraphicFramePr>
        <p:xfrm>
          <a:off x="7918897" y="7672550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5CB572B-34AD-E960-A5FE-810E5D223174}"/>
              </a:ext>
            </a:extLst>
          </p:cNvPr>
          <p:cNvGraphicFramePr>
            <a:graphicFrameLocks noGrp="1"/>
          </p:cNvGraphicFramePr>
          <p:nvPr/>
        </p:nvGraphicFramePr>
        <p:xfrm>
          <a:off x="7918896" y="9164311"/>
          <a:ext cx="1225104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51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1553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-30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78A29-F8F9-9351-B105-513DC564C266}"/>
                  </a:ext>
                </a:extLst>
              </p:cNvPr>
              <p:cNvSpPr txBox="1"/>
              <p:nvPr/>
            </p:nvSpPr>
            <p:spPr>
              <a:xfrm>
                <a:off x="7015967" y="8445426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78A29-F8F9-9351-B105-513DC564C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67" y="8445426"/>
                <a:ext cx="3016026" cy="73866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0F17FF-66FD-93D4-C2E4-F19E1D556F56}"/>
                  </a:ext>
                </a:extLst>
              </p:cNvPr>
              <p:cNvSpPr txBox="1"/>
              <p:nvPr/>
            </p:nvSpPr>
            <p:spPr>
              <a:xfrm>
                <a:off x="6727706" y="5238254"/>
                <a:ext cx="3585114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0F17FF-66FD-93D4-C2E4-F19E1D55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06" y="5238254"/>
                <a:ext cx="3585114" cy="5078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3630CA-339B-2B9D-9F85-1F6D5C2A795C}"/>
                  </a:ext>
                </a:extLst>
              </p:cNvPr>
              <p:cNvSpPr txBox="1"/>
              <p:nvPr/>
            </p:nvSpPr>
            <p:spPr>
              <a:xfrm>
                <a:off x="9251409" y="5568818"/>
                <a:ext cx="301602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𝑇𝑖𝑎𝑝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𝑚𝑒𝑚𝑖𝑙𝑖𝑘𝑖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𝑛𝑖𝑙𝑎𝑖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𝑏𝑒𝑟𝑏𝑒𝑑𝑎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𝑏𝑒𝑑𝑎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3630CA-339B-2B9D-9F85-1F6D5C2A7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409" y="5568818"/>
                <a:ext cx="3016026" cy="120032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1" name="Table 450">
            <a:extLst>
              <a:ext uri="{FF2B5EF4-FFF2-40B4-BE49-F238E27FC236}">
                <a16:creationId xmlns:a16="http://schemas.microsoft.com/office/drawing/2014/main" id="{DFE08346-91E2-190E-0E4D-93CBC0A85BAA}"/>
              </a:ext>
            </a:extLst>
          </p:cNvPr>
          <p:cNvGraphicFramePr>
            <a:graphicFrameLocks noGrp="1"/>
          </p:cNvGraphicFramePr>
          <p:nvPr/>
        </p:nvGraphicFramePr>
        <p:xfrm>
          <a:off x="12052540" y="5693446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57" name="Table 456">
            <a:extLst>
              <a:ext uri="{FF2B5EF4-FFF2-40B4-BE49-F238E27FC236}">
                <a16:creationId xmlns:a16="http://schemas.microsoft.com/office/drawing/2014/main" id="{02717263-1132-443A-C4DE-0C91EE140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53437"/>
              </p:ext>
            </p:extLst>
          </p:nvPr>
        </p:nvGraphicFramePr>
        <p:xfrm>
          <a:off x="12057518" y="6648634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61" name="Table 460">
            <a:extLst>
              <a:ext uri="{FF2B5EF4-FFF2-40B4-BE49-F238E27FC236}">
                <a16:creationId xmlns:a16="http://schemas.microsoft.com/office/drawing/2014/main" id="{7B33D5E1-A009-11D4-D961-3E4268257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26285"/>
              </p:ext>
            </p:extLst>
          </p:nvPr>
        </p:nvGraphicFramePr>
        <p:xfrm>
          <a:off x="12062497" y="7603822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64" name="Table 463">
            <a:extLst>
              <a:ext uri="{FF2B5EF4-FFF2-40B4-BE49-F238E27FC236}">
                <a16:creationId xmlns:a16="http://schemas.microsoft.com/office/drawing/2014/main" id="{98070A6E-EC80-71A6-DEAD-40A721910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40460"/>
              </p:ext>
            </p:extLst>
          </p:nvPr>
        </p:nvGraphicFramePr>
        <p:xfrm>
          <a:off x="12062496" y="9095582"/>
          <a:ext cx="1225104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51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1553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F1550A2F-6853-1AE9-8B7C-019BD0EC5F04}"/>
                  </a:ext>
                </a:extLst>
              </p:cNvPr>
              <p:cNvSpPr txBox="1"/>
              <p:nvPr/>
            </p:nvSpPr>
            <p:spPr>
              <a:xfrm>
                <a:off x="11159567" y="8376698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F1550A2F-6853-1AE9-8B7C-019BD0EC5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567" y="8376698"/>
                <a:ext cx="3016026" cy="73866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E363B24-FB51-D6BF-268E-0D5DE5BE88DB}"/>
                  </a:ext>
                </a:extLst>
              </p:cNvPr>
              <p:cNvSpPr txBox="1"/>
              <p:nvPr/>
            </p:nvSpPr>
            <p:spPr>
              <a:xfrm>
                <a:off x="8751668" y="7612046"/>
                <a:ext cx="3707424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sz="27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sz="27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sz="2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D" sz="27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d>
                            <m:dPr>
                              <m:ctrlPr>
                                <a:rPr lang="en-ID" sz="27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7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E363B24-FB51-D6BF-268E-0D5DE5BE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668" y="7612046"/>
                <a:ext cx="3707424" cy="50783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7" name="Rectangle 476">
            <a:extLst>
              <a:ext uri="{FF2B5EF4-FFF2-40B4-BE49-F238E27FC236}">
                <a16:creationId xmlns:a16="http://schemas.microsoft.com/office/drawing/2014/main" id="{05227586-5698-95B8-D98D-F05300980ACD}"/>
              </a:ext>
            </a:extLst>
          </p:cNvPr>
          <p:cNvSpPr/>
          <p:nvPr/>
        </p:nvSpPr>
        <p:spPr>
          <a:xfrm>
            <a:off x="8622005" y="6811789"/>
            <a:ext cx="447768" cy="245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FD585B19-9324-3B32-9272-08B9B7A9CB0B}"/>
              </a:ext>
            </a:extLst>
          </p:cNvPr>
          <p:cNvSpPr/>
          <p:nvPr/>
        </p:nvSpPr>
        <p:spPr>
          <a:xfrm>
            <a:off x="8622005" y="7754194"/>
            <a:ext cx="447768" cy="245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23B0E9BF-9413-590E-26B8-7F9920C9F9BE}"/>
              </a:ext>
            </a:extLst>
          </p:cNvPr>
          <p:cNvSpPr/>
          <p:nvPr/>
        </p:nvSpPr>
        <p:spPr>
          <a:xfrm>
            <a:off x="8040951" y="9675638"/>
            <a:ext cx="447768" cy="245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8AB0650D-0F4D-7BE8-5311-063585C8DA5C}"/>
                  </a:ext>
                </a:extLst>
              </p:cNvPr>
              <p:cNvSpPr txBox="1"/>
              <p:nvPr/>
            </p:nvSpPr>
            <p:spPr>
              <a:xfrm>
                <a:off x="9116490" y="7241632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𝑹𝒆𝑳𝑼</m:t>
                          </m:r>
                        </m:e>
                      </m:d>
                    </m:oMath>
                  </m:oMathPara>
                </a14:m>
                <a:endParaRPr lang="en-ID" sz="2400" b="1" dirty="0"/>
              </a:p>
            </p:txBody>
          </p:sp>
        </mc:Choice>
        <mc:Fallback xmlns="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8AB0650D-0F4D-7BE8-5311-063585C8D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490" y="7241632"/>
                <a:ext cx="3016026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id="{F7992E07-7A32-8961-6B5F-482F8C38656D}"/>
              </a:ext>
            </a:extLst>
          </p:cNvPr>
          <p:cNvCxnSpPr/>
          <p:nvPr/>
        </p:nvCxnSpPr>
        <p:spPr>
          <a:xfrm>
            <a:off x="9148979" y="8376698"/>
            <a:ext cx="29035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6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4718741" y="4385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4716239" y="123227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4704494" y="207492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4704494" y="289978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4716239" y="3750360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4704494" y="458079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4687202" y="542922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4718738" y="650503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6044620" y="135299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6044620" y="184191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6044618" y="233932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6044618" y="283746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6044618" y="3335606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6044618" y="383374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6044618" y="433188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6044618" y="4830029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6044618" y="582631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7370497" y="223432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7370497" y="280350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7370495" y="3379193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7370494" y="395488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7370491" y="510627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5979180" y="5120351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180" y="5120351"/>
                <a:ext cx="45720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7305053" y="4310306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53" y="4310306"/>
                <a:ext cx="45720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5045067" y="583744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5045067" y="583743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5045068" y="583744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5045068" y="583744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5045068" y="583744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5045068" y="583744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45068" y="583744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45068" y="583744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5068" y="583744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5042565" y="1377433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5042565" y="1377432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5042566" y="1377433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5042566" y="1377433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5042566" y="1377433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5042566" y="1377433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42566" y="1377433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42566" y="1377433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2566" y="1377433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5030820" y="1498151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5030820" y="1987078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5030821" y="2220089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5030821" y="2220089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5030821" y="2982626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5030821" y="3044947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5030821" y="2220089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5030821" y="2220089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30821" y="2220089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30821" y="2220089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30821" y="2220089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5030820" y="1498151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5030820" y="1987077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5030820" y="2476004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5030821" y="3044947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5030821" y="3044947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30821" y="3044947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30821" y="3044947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5050977" y="1987077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5050977" y="1498151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5050978" y="2484485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5050978" y="2982626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5050978" y="3480767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5050978" y="3895522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5050978" y="3895522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5050978" y="3895522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2566" y="3895522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5030820" y="1498151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5030820" y="1987078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5030821" y="2484485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2981893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3479300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3976708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4474115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5030821" y="4725956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5030821" y="4725956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5013528" y="1498151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5013528" y="1987078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2476004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2964931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3453857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3942784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5013529" y="4477049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5013529" y="4975190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5013529" y="5574383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5045064" y="1498151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5045064" y="1987077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2476004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2964930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3453857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3942783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4431710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7526069" y="2075326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2075326"/>
                <a:ext cx="686616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7526069" y="266283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2662831"/>
                <a:ext cx="686616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7526069" y="3250336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3250336"/>
                <a:ext cx="686616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7526069" y="383784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3837841"/>
                <a:ext cx="686616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7509911" y="493347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11" y="4933471"/>
                <a:ext cx="686616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6370946" y="1498151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6370946" y="1498151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6370946" y="1498151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6370946" y="1498151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6" y="1498151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6370946" y="1987077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6370946" y="1987077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6370946" y="1987078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6370946" y="1987077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6" y="1987077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6370944" y="2379484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6370944" y="2484485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6370945" y="2484485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6370944" y="2484485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2484485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6370944" y="2379484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6370944" y="2948662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6370944" y="2982626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6370944" y="2982626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2982626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6370944" y="2379484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6370944" y="2948662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6370945" y="3480767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6370944" y="3480767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3480767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6370944" y="2379484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6370944" y="2948662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6370945" y="3524354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6370944" y="3978908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6370944" y="3978908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6370944" y="2379484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6370944" y="2948662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6370945" y="3524354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6370944" y="4100047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6370944" y="4477049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6370944" y="2379484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6370944" y="2948662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6370945" y="3524354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6370944" y="4100047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6370944" y="4975190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6370944" y="2379484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6370944" y="2948662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6370945" y="3524354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6370944" y="4100047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6370944" y="5251432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0" name="Table 509">
            <a:extLst>
              <a:ext uri="{FF2B5EF4-FFF2-40B4-BE49-F238E27FC236}">
                <a16:creationId xmlns:a16="http://schemas.microsoft.com/office/drawing/2014/main" id="{2413933A-B8E4-94A7-FB2D-C810B2BCB988}"/>
              </a:ext>
            </a:extLst>
          </p:cNvPr>
          <p:cNvGraphicFramePr>
            <a:graphicFrameLocks noGrp="1"/>
          </p:cNvGraphicFramePr>
          <p:nvPr/>
        </p:nvGraphicFramePr>
        <p:xfrm>
          <a:off x="892973" y="1421273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46C9CEA1-3BE3-0994-654F-F9E848D29E04}"/>
              </a:ext>
            </a:extLst>
          </p:cNvPr>
          <p:cNvGraphicFramePr>
            <a:graphicFrameLocks noGrp="1"/>
          </p:cNvGraphicFramePr>
          <p:nvPr/>
        </p:nvGraphicFramePr>
        <p:xfrm>
          <a:off x="897952" y="2376461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5E6C4CE8-4448-D78C-11EE-E2CEF4B4C72C}"/>
              </a:ext>
            </a:extLst>
          </p:cNvPr>
          <p:cNvGraphicFramePr>
            <a:graphicFrameLocks noGrp="1"/>
          </p:cNvGraphicFramePr>
          <p:nvPr/>
        </p:nvGraphicFramePr>
        <p:xfrm>
          <a:off x="902930" y="3331649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6813383-6B45-D7C5-59DC-AE291A660C15}"/>
              </a:ext>
            </a:extLst>
          </p:cNvPr>
          <p:cNvGraphicFramePr>
            <a:graphicFrameLocks noGrp="1"/>
          </p:cNvGraphicFramePr>
          <p:nvPr/>
        </p:nvGraphicFramePr>
        <p:xfrm>
          <a:off x="902930" y="4823410"/>
          <a:ext cx="1225104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51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1553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CCD494E-AB68-3019-506C-A8CEB97C1448}"/>
                  </a:ext>
                </a:extLst>
              </p:cNvPr>
              <p:cNvSpPr txBox="1"/>
              <p:nvPr/>
            </p:nvSpPr>
            <p:spPr>
              <a:xfrm>
                <a:off x="0" y="4104525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CCD494E-AB68-3019-506C-A8CEB97C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04525"/>
                <a:ext cx="3016026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88794A-FDFC-D4A6-BD3C-14D6B7A2CE54}"/>
                  </a:ext>
                </a:extLst>
              </p:cNvPr>
              <p:cNvSpPr txBox="1"/>
              <p:nvPr/>
            </p:nvSpPr>
            <p:spPr>
              <a:xfrm>
                <a:off x="4085880" y="329205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88794A-FDFC-D4A6-BD3C-14D6B7A2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80" y="329205"/>
                <a:ext cx="764484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FFD952-F5F9-BA9F-52A7-85B429091E2D}"/>
                  </a:ext>
                </a:extLst>
              </p:cNvPr>
              <p:cNvSpPr txBox="1"/>
              <p:nvPr/>
            </p:nvSpPr>
            <p:spPr>
              <a:xfrm>
                <a:off x="4072400" y="1088996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FFD952-F5F9-BA9F-52A7-85B429091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400" y="1088996"/>
                <a:ext cx="764484" cy="4154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5A1A3B-16B5-6634-9759-B07A561A6AE1}"/>
                  </a:ext>
                </a:extLst>
              </p:cNvPr>
              <p:cNvSpPr txBox="1"/>
              <p:nvPr/>
            </p:nvSpPr>
            <p:spPr>
              <a:xfrm>
                <a:off x="4044822" y="1949168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5A1A3B-16B5-6634-9759-B07A561A6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822" y="1949168"/>
                <a:ext cx="764484" cy="4154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57AE487-13AA-199D-4D8E-654B636D4C16}"/>
                  </a:ext>
                </a:extLst>
              </p:cNvPr>
              <p:cNvSpPr txBox="1"/>
              <p:nvPr/>
            </p:nvSpPr>
            <p:spPr>
              <a:xfrm>
                <a:off x="4017245" y="2809340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57AE487-13AA-199D-4D8E-654B636D4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245" y="2809340"/>
                <a:ext cx="764484" cy="4154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DE19AF-1A65-5FC1-40D6-FB08C7F9939A}"/>
                  </a:ext>
                </a:extLst>
              </p:cNvPr>
              <p:cNvSpPr txBox="1"/>
              <p:nvPr/>
            </p:nvSpPr>
            <p:spPr>
              <a:xfrm>
                <a:off x="4082481" y="3679059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DE19AF-1A65-5FC1-40D6-FB08C7F99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81" y="3679059"/>
                <a:ext cx="764484" cy="4154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75E9AE-E424-8995-309A-BC6560EA65D4}"/>
                  </a:ext>
                </a:extLst>
              </p:cNvPr>
              <p:cNvSpPr txBox="1"/>
              <p:nvPr/>
            </p:nvSpPr>
            <p:spPr>
              <a:xfrm>
                <a:off x="4041929" y="4548779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75E9AE-E424-8995-309A-BC6560EA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29" y="4548779"/>
                <a:ext cx="764484" cy="4154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EE6BB-3AFE-59F4-38B2-378D8539A446}"/>
                  </a:ext>
                </a:extLst>
              </p:cNvPr>
              <p:cNvSpPr txBox="1"/>
              <p:nvPr/>
            </p:nvSpPr>
            <p:spPr>
              <a:xfrm>
                <a:off x="4049616" y="5390748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EE6BB-3AFE-59F4-38B2-378D8539A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616" y="5390748"/>
                <a:ext cx="764484" cy="4154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16FB0BE-BCC0-BCA8-CD70-BC37C2CAD32C}"/>
                  </a:ext>
                </a:extLst>
              </p:cNvPr>
              <p:cNvSpPr txBox="1"/>
              <p:nvPr/>
            </p:nvSpPr>
            <p:spPr>
              <a:xfrm>
                <a:off x="4618218" y="5747906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16FB0BE-BCC0-BCA8-CD70-BC37C2CA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18" y="5747906"/>
                <a:ext cx="457200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E144B-737D-BB91-64C2-9AE1D5AE5E38}"/>
                  </a:ext>
                </a:extLst>
              </p:cNvPr>
              <p:cNvSpPr txBox="1"/>
              <p:nvPr/>
            </p:nvSpPr>
            <p:spPr>
              <a:xfrm>
                <a:off x="4101209" y="6330264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E144B-737D-BB91-64C2-9AE1D5AE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209" y="6330264"/>
                <a:ext cx="764484" cy="4154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A2FBD9F-BBB1-D599-359F-DF780BF5F96E}"/>
              </a:ext>
            </a:extLst>
          </p:cNvPr>
          <p:cNvCxnSpPr/>
          <p:nvPr/>
        </p:nvCxnSpPr>
        <p:spPr>
          <a:xfrm flipV="1">
            <a:off x="2241404" y="3750361"/>
            <a:ext cx="1563329" cy="1131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6B1E7BD-6B82-879D-6868-E60900C38F3B}"/>
                  </a:ext>
                </a:extLst>
              </p:cNvPr>
              <p:cNvSpPr txBox="1"/>
              <p:nvPr/>
            </p:nvSpPr>
            <p:spPr>
              <a:xfrm>
                <a:off x="190949" y="673169"/>
                <a:ext cx="301602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sz="36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6B1E7BD-6B82-879D-6868-E60900C38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9" y="673169"/>
                <a:ext cx="3016026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0B04D28E-5AE2-A5B2-36DF-63102CE15799}"/>
              </a:ext>
            </a:extLst>
          </p:cNvPr>
          <p:cNvCxnSpPr>
            <a:cxnSpLocks/>
            <a:stCxn id="197" idx="2"/>
            <a:endCxn id="181" idx="6"/>
          </p:cNvCxnSpPr>
          <p:nvPr/>
        </p:nvCxnSpPr>
        <p:spPr>
          <a:xfrm flipH="1">
            <a:off x="5045065" y="5971472"/>
            <a:ext cx="999554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1F03EA9B-624F-EFDE-29C9-BE238439B04B}"/>
              </a:ext>
            </a:extLst>
          </p:cNvPr>
          <p:cNvCxnSpPr>
            <a:cxnSpLocks/>
            <a:stCxn id="195" idx="2"/>
            <a:endCxn id="181" idx="6"/>
          </p:cNvCxnSpPr>
          <p:nvPr/>
        </p:nvCxnSpPr>
        <p:spPr>
          <a:xfrm flipH="1">
            <a:off x="5045065" y="4975190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79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4718741" y="4385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4716239" y="123227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4704494" y="207492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4704494" y="289978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4716239" y="3750360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4704494" y="458079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4687202" y="542922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4718738" y="650503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6044620" y="135299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6044620" y="184191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6044618" y="233932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6044618" y="283746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6044618" y="3335606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6044618" y="383374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6044618" y="433188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6044618" y="4830029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6044618" y="582631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7370497" y="223432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7370497" y="280350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7370495" y="3379193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7370494" y="395488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7370491" y="510627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5979180" y="5120351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180" y="5120351"/>
                <a:ext cx="45720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7305053" y="4310306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53" y="4310306"/>
                <a:ext cx="45720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5045067" y="583744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5045067" y="583743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5045068" y="583744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5045068" y="583744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5045068" y="583744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5045068" y="583744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45068" y="583744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45068" y="583744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5068" y="583744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5042565" y="1377433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5042565" y="1377432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5042566" y="1377433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5042566" y="1377433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5042566" y="1377433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5042566" y="1377433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42566" y="1377433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42566" y="1377433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2566" y="1377433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5030820" y="1498151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5030820" y="1987078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5030821" y="2220089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5030821" y="2220089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5030821" y="2982626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5030821" y="3044947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5030821" y="2220089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5030821" y="2220089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30821" y="2220089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30821" y="2220089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30821" y="2220089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5030820" y="1498151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5030820" y="1987077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5030820" y="2476004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5030821" y="3044947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5030821" y="3044947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30821" y="3044947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30821" y="3044947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5050977" y="1987077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5050977" y="1498151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5050978" y="2484485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5050978" y="2982626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5050978" y="3480767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5050978" y="3895522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5050978" y="3895522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5050978" y="3895522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2566" y="3895522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5030820" y="1498151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5030820" y="1987078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5030821" y="2484485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2981893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3479300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3976708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4474115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5030821" y="4725956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5030821" y="4725956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5013528" y="1498151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5013528" y="1987078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2476004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2964931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3453857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3942784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5013529" y="4477049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5013529" y="4975190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5013529" y="5574383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5045064" y="1498151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5045064" y="1987077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2476004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2964930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3453857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3942783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4431710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256" idx="6"/>
            <a:endCxn id="270" idx="2"/>
          </p:cNvCxnSpPr>
          <p:nvPr/>
        </p:nvCxnSpPr>
        <p:spPr>
          <a:xfrm flipV="1">
            <a:off x="572674" y="8407562"/>
            <a:ext cx="1234013" cy="10965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7526069" y="2075326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2075326"/>
                <a:ext cx="686616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7526069" y="266283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2662831"/>
                <a:ext cx="686616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7526069" y="3250336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3250336"/>
                <a:ext cx="686616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7526069" y="383784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3837841"/>
                <a:ext cx="686616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7509911" y="493347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11" y="4933471"/>
                <a:ext cx="686616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6370946" y="1498151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6370946" y="1498151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6370946" y="1498151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6370946" y="1498151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6" y="1498151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6370946" y="1987077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6370946" y="1987077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6370946" y="1987078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6370946" y="1987077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6" y="1987077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6370944" y="2379484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6370944" y="2484485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6370945" y="2484485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6370944" y="2484485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2484485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6370944" y="2379484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6370944" y="2948662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6370944" y="2982626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6370944" y="2982626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2982626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6370944" y="2379484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6370944" y="2948662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6370945" y="3480767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6370944" y="3480767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3480767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6370944" y="2379484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6370944" y="2948662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6370945" y="3524354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6370944" y="3978908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6370944" y="3978908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6370944" y="2379484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6370944" y="2948662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6370945" y="3524354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6370944" y="4100047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6370944" y="4477049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6370944" y="2379484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6370944" y="2948662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6370945" y="3524354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6370944" y="4100047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6370944" y="4975190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6370944" y="2379484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6370944" y="2948662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6370945" y="3524354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6370944" y="4100047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6370944" y="5251432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0" name="Table 509">
            <a:extLst>
              <a:ext uri="{FF2B5EF4-FFF2-40B4-BE49-F238E27FC236}">
                <a16:creationId xmlns:a16="http://schemas.microsoft.com/office/drawing/2014/main" id="{2413933A-B8E4-94A7-FB2D-C810B2BCB988}"/>
              </a:ext>
            </a:extLst>
          </p:cNvPr>
          <p:cNvGraphicFramePr>
            <a:graphicFrameLocks noGrp="1"/>
          </p:cNvGraphicFramePr>
          <p:nvPr/>
        </p:nvGraphicFramePr>
        <p:xfrm>
          <a:off x="892973" y="1421273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46C9CEA1-3BE3-0994-654F-F9E848D29E04}"/>
              </a:ext>
            </a:extLst>
          </p:cNvPr>
          <p:cNvGraphicFramePr>
            <a:graphicFrameLocks noGrp="1"/>
          </p:cNvGraphicFramePr>
          <p:nvPr/>
        </p:nvGraphicFramePr>
        <p:xfrm>
          <a:off x="897952" y="2376461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5E6C4CE8-4448-D78C-11EE-E2CEF4B4C72C}"/>
              </a:ext>
            </a:extLst>
          </p:cNvPr>
          <p:cNvGraphicFramePr>
            <a:graphicFrameLocks noGrp="1"/>
          </p:cNvGraphicFramePr>
          <p:nvPr/>
        </p:nvGraphicFramePr>
        <p:xfrm>
          <a:off x="902930" y="3331649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6813383-6B45-D7C5-59DC-AE291A660C15}"/>
              </a:ext>
            </a:extLst>
          </p:cNvPr>
          <p:cNvGraphicFramePr>
            <a:graphicFrameLocks noGrp="1"/>
          </p:cNvGraphicFramePr>
          <p:nvPr/>
        </p:nvGraphicFramePr>
        <p:xfrm>
          <a:off x="902930" y="4823410"/>
          <a:ext cx="1225104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51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1553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CCD494E-AB68-3019-506C-A8CEB97C1448}"/>
                  </a:ext>
                </a:extLst>
              </p:cNvPr>
              <p:cNvSpPr txBox="1"/>
              <p:nvPr/>
            </p:nvSpPr>
            <p:spPr>
              <a:xfrm>
                <a:off x="0" y="4104525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CCD494E-AB68-3019-506C-A8CEB97C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04525"/>
                <a:ext cx="3016026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88794A-FDFC-D4A6-BD3C-14D6B7A2CE54}"/>
                  </a:ext>
                </a:extLst>
              </p:cNvPr>
              <p:cNvSpPr txBox="1"/>
              <p:nvPr/>
            </p:nvSpPr>
            <p:spPr>
              <a:xfrm>
                <a:off x="4085880" y="329205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88794A-FDFC-D4A6-BD3C-14D6B7A2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80" y="329205"/>
                <a:ext cx="764484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FFD952-F5F9-BA9F-52A7-85B429091E2D}"/>
                  </a:ext>
                </a:extLst>
              </p:cNvPr>
              <p:cNvSpPr txBox="1"/>
              <p:nvPr/>
            </p:nvSpPr>
            <p:spPr>
              <a:xfrm>
                <a:off x="4072400" y="1088996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FFD952-F5F9-BA9F-52A7-85B429091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400" y="1088996"/>
                <a:ext cx="764484" cy="4154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5A1A3B-16B5-6634-9759-B07A561A6AE1}"/>
                  </a:ext>
                </a:extLst>
              </p:cNvPr>
              <p:cNvSpPr txBox="1"/>
              <p:nvPr/>
            </p:nvSpPr>
            <p:spPr>
              <a:xfrm>
                <a:off x="4044822" y="1949168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5A1A3B-16B5-6634-9759-B07A561A6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822" y="1949168"/>
                <a:ext cx="764484" cy="4154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57AE487-13AA-199D-4D8E-654B636D4C16}"/>
                  </a:ext>
                </a:extLst>
              </p:cNvPr>
              <p:cNvSpPr txBox="1"/>
              <p:nvPr/>
            </p:nvSpPr>
            <p:spPr>
              <a:xfrm>
                <a:off x="4017245" y="2809340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57AE487-13AA-199D-4D8E-654B636D4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245" y="2809340"/>
                <a:ext cx="764484" cy="4154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DE19AF-1A65-5FC1-40D6-FB08C7F9939A}"/>
                  </a:ext>
                </a:extLst>
              </p:cNvPr>
              <p:cNvSpPr txBox="1"/>
              <p:nvPr/>
            </p:nvSpPr>
            <p:spPr>
              <a:xfrm>
                <a:off x="4082481" y="3679059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DE19AF-1A65-5FC1-40D6-FB08C7F99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81" y="3679059"/>
                <a:ext cx="764484" cy="4154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75E9AE-E424-8995-309A-BC6560EA65D4}"/>
                  </a:ext>
                </a:extLst>
              </p:cNvPr>
              <p:cNvSpPr txBox="1"/>
              <p:nvPr/>
            </p:nvSpPr>
            <p:spPr>
              <a:xfrm>
                <a:off x="4041929" y="4548779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75E9AE-E424-8995-309A-BC6560EA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29" y="4548779"/>
                <a:ext cx="764484" cy="4154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EE6BB-3AFE-59F4-38B2-378D8539A446}"/>
                  </a:ext>
                </a:extLst>
              </p:cNvPr>
              <p:cNvSpPr txBox="1"/>
              <p:nvPr/>
            </p:nvSpPr>
            <p:spPr>
              <a:xfrm>
                <a:off x="4049616" y="5390748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EE6BB-3AFE-59F4-38B2-378D8539A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616" y="5390748"/>
                <a:ext cx="764484" cy="4154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16FB0BE-BCC0-BCA8-CD70-BC37C2CAD32C}"/>
                  </a:ext>
                </a:extLst>
              </p:cNvPr>
              <p:cNvSpPr txBox="1"/>
              <p:nvPr/>
            </p:nvSpPr>
            <p:spPr>
              <a:xfrm>
                <a:off x="4618218" y="5747906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16FB0BE-BCC0-BCA8-CD70-BC37C2CA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18" y="5747906"/>
                <a:ext cx="457200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E144B-737D-BB91-64C2-9AE1D5AE5E38}"/>
                  </a:ext>
                </a:extLst>
              </p:cNvPr>
              <p:cNvSpPr txBox="1"/>
              <p:nvPr/>
            </p:nvSpPr>
            <p:spPr>
              <a:xfrm>
                <a:off x="4101209" y="6330264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E144B-737D-BB91-64C2-9AE1D5AE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209" y="6330264"/>
                <a:ext cx="764484" cy="4154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A2FBD9F-BBB1-D599-359F-DF780BF5F96E}"/>
              </a:ext>
            </a:extLst>
          </p:cNvPr>
          <p:cNvCxnSpPr/>
          <p:nvPr/>
        </p:nvCxnSpPr>
        <p:spPr>
          <a:xfrm flipV="1">
            <a:off x="2241404" y="3750361"/>
            <a:ext cx="1563329" cy="1131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329CE16-4CAE-F117-E5C7-09D0D6E2318F}"/>
              </a:ext>
            </a:extLst>
          </p:cNvPr>
          <p:cNvSpPr/>
          <p:nvPr/>
        </p:nvSpPr>
        <p:spPr>
          <a:xfrm>
            <a:off x="4716239" y="179541"/>
            <a:ext cx="592211" cy="6905232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365228F-215D-67B7-D24A-430536CBAFCA}"/>
                  </a:ext>
                </a:extLst>
              </p:cNvPr>
              <p:cNvSpPr txBox="1"/>
              <p:nvPr/>
            </p:nvSpPr>
            <p:spPr>
              <a:xfrm>
                <a:off x="4549040" y="744156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365228F-215D-67B7-D24A-430536CB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040" y="7441564"/>
                <a:ext cx="3016026" cy="461665"/>
              </a:xfrm>
              <a:prstGeom prst="rect">
                <a:avLst/>
              </a:prstGeom>
              <a:blipFill>
                <a:blip r:embed="rId19"/>
                <a:stretch>
                  <a:fillRect b="-1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B1F1225A-B8BC-E802-E84B-0E2D480C52B0}"/>
              </a:ext>
            </a:extLst>
          </p:cNvPr>
          <p:cNvSpPr/>
          <p:nvPr/>
        </p:nvSpPr>
        <p:spPr>
          <a:xfrm>
            <a:off x="5935423" y="1153781"/>
            <a:ext cx="592211" cy="519315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41B303A-4D18-1E2E-A039-37DA1E035ED8}"/>
                  </a:ext>
                </a:extLst>
              </p:cNvPr>
              <p:cNvSpPr txBox="1"/>
              <p:nvPr/>
            </p:nvSpPr>
            <p:spPr>
              <a:xfrm>
                <a:off x="5913683" y="653695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𝐻𝑖𝑑𝑑𝑒𝑛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41B303A-4D18-1E2E-A039-37DA1E03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683" y="6536954"/>
                <a:ext cx="3016026" cy="461665"/>
              </a:xfrm>
              <a:prstGeom prst="rect">
                <a:avLst/>
              </a:prstGeom>
              <a:blipFill>
                <a:blip r:embed="rId20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6F3D294-8A6D-011E-2AC0-7091223C3F39}"/>
              </a:ext>
            </a:extLst>
          </p:cNvPr>
          <p:cNvSpPr/>
          <p:nvPr/>
        </p:nvSpPr>
        <p:spPr>
          <a:xfrm>
            <a:off x="7173160" y="2132237"/>
            <a:ext cx="569393" cy="35715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7E918F0-56BC-1DE1-BEAD-49779FF7DF42}"/>
                  </a:ext>
                </a:extLst>
              </p:cNvPr>
              <p:cNvSpPr txBox="1"/>
              <p:nvPr/>
            </p:nvSpPr>
            <p:spPr>
              <a:xfrm>
                <a:off x="7370490" y="5836733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7E918F0-56BC-1DE1-BEAD-49779FF7D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490" y="5836733"/>
                <a:ext cx="3016026" cy="461665"/>
              </a:xfrm>
              <a:prstGeom prst="rect">
                <a:avLst/>
              </a:prstGeom>
              <a:blipFill>
                <a:blip r:embed="rId21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6B1E7BD-6B82-879D-6868-E60900C38F3B}"/>
                  </a:ext>
                </a:extLst>
              </p:cNvPr>
              <p:cNvSpPr txBox="1"/>
              <p:nvPr/>
            </p:nvSpPr>
            <p:spPr>
              <a:xfrm>
                <a:off x="190949" y="673169"/>
                <a:ext cx="301602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sz="36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6B1E7BD-6B82-879D-6868-E60900C38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9" y="673169"/>
                <a:ext cx="3016026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89E4898-49EB-406B-B56A-1EFD55DFF6E3}"/>
              </a:ext>
            </a:extLst>
          </p:cNvPr>
          <p:cNvCxnSpPr>
            <a:cxnSpLocks/>
          </p:cNvCxnSpPr>
          <p:nvPr/>
        </p:nvCxnSpPr>
        <p:spPr>
          <a:xfrm flipV="1">
            <a:off x="5012340" y="7113136"/>
            <a:ext cx="0" cy="582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05536D1D-7DA7-A6F8-4A89-017EC3E0D09B}"/>
              </a:ext>
            </a:extLst>
          </p:cNvPr>
          <p:cNvCxnSpPr>
            <a:cxnSpLocks/>
          </p:cNvCxnSpPr>
          <p:nvPr/>
        </p:nvCxnSpPr>
        <p:spPr>
          <a:xfrm flipV="1">
            <a:off x="6196544" y="6359027"/>
            <a:ext cx="0" cy="43184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F344169-4CF6-A722-B4A6-E3056C625413}"/>
              </a:ext>
            </a:extLst>
          </p:cNvPr>
          <p:cNvCxnSpPr>
            <a:cxnSpLocks/>
          </p:cNvCxnSpPr>
          <p:nvPr/>
        </p:nvCxnSpPr>
        <p:spPr>
          <a:xfrm flipV="1">
            <a:off x="7438950" y="5719544"/>
            <a:ext cx="0" cy="43184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E50E6CFC-CEC5-D156-FADA-CEF47FB6B848}"/>
              </a:ext>
            </a:extLst>
          </p:cNvPr>
          <p:cNvCxnSpPr>
            <a:cxnSpLocks/>
          </p:cNvCxnSpPr>
          <p:nvPr/>
        </p:nvCxnSpPr>
        <p:spPr>
          <a:xfrm>
            <a:off x="5009444" y="7694418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A4A53C19-D6C1-9D24-3CFA-45DADB771192}"/>
              </a:ext>
            </a:extLst>
          </p:cNvPr>
          <p:cNvCxnSpPr>
            <a:cxnSpLocks/>
          </p:cNvCxnSpPr>
          <p:nvPr/>
        </p:nvCxnSpPr>
        <p:spPr>
          <a:xfrm>
            <a:off x="6196544" y="6790869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9C50E681-1532-7A55-44A7-52EF939F2A4F}"/>
              </a:ext>
            </a:extLst>
          </p:cNvPr>
          <p:cNvCxnSpPr>
            <a:cxnSpLocks/>
          </p:cNvCxnSpPr>
          <p:nvPr/>
        </p:nvCxnSpPr>
        <p:spPr>
          <a:xfrm>
            <a:off x="7415563" y="6151386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642CDCA-1C37-4E23-2249-637194731E37}"/>
                  </a:ext>
                </a:extLst>
              </p:cNvPr>
              <p:cNvSpPr txBox="1"/>
              <p:nvPr/>
            </p:nvSpPr>
            <p:spPr>
              <a:xfrm>
                <a:off x="403622" y="6178007"/>
                <a:ext cx="301602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𝑰𝒏𝒕𝒖𝒊𝒔𝒊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𝑆𝑒𝑡𝑖𝑎𝑝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𝑛𝑒𝑢𝑟𝑜𝑛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𝑚𝑒𝑚𝑖𝑙𝑖𝑘𝑖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𝑑𝑎𝑛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𝑦𝑎𝑛𝑔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𝑎𝑘𝑎𝑛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𝑡𝑒𝑟𝑢𝑠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𝑢𝑝𝑑𝑎𝑡𝑒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642CDCA-1C37-4E23-2249-637194731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2" y="6178007"/>
                <a:ext cx="3016026" cy="923330"/>
              </a:xfrm>
              <a:prstGeom prst="rect">
                <a:avLst/>
              </a:prstGeom>
              <a:blipFill>
                <a:blip r:embed="rId23"/>
                <a:stretch>
                  <a:fillRect l="-606" r="-13939" b="-4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Oval 253">
            <a:extLst>
              <a:ext uri="{FF2B5EF4-FFF2-40B4-BE49-F238E27FC236}">
                <a16:creationId xmlns:a16="http://schemas.microsoft.com/office/drawing/2014/main" id="{09056BFC-EBB5-5130-1A21-1E7E23682007}"/>
              </a:ext>
            </a:extLst>
          </p:cNvPr>
          <p:cNvSpPr/>
          <p:nvPr/>
        </p:nvSpPr>
        <p:spPr>
          <a:xfrm>
            <a:off x="346147" y="734204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FE364115-9734-CB29-6380-39E177BE3FEA}"/>
              </a:ext>
            </a:extLst>
          </p:cNvPr>
          <p:cNvSpPr/>
          <p:nvPr/>
        </p:nvSpPr>
        <p:spPr>
          <a:xfrm>
            <a:off x="246347" y="935894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638EF29-FDD8-0F8B-BF5A-64920B80534E}"/>
              </a:ext>
            </a:extLst>
          </p:cNvPr>
          <p:cNvCxnSpPr>
            <a:cxnSpLocks/>
            <a:stCxn id="254" idx="6"/>
            <a:endCxn id="270" idx="2"/>
          </p:cNvCxnSpPr>
          <p:nvPr/>
        </p:nvCxnSpPr>
        <p:spPr>
          <a:xfrm>
            <a:off x="672473" y="7487210"/>
            <a:ext cx="1134213" cy="92035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Oval 269">
            <a:extLst>
              <a:ext uri="{FF2B5EF4-FFF2-40B4-BE49-F238E27FC236}">
                <a16:creationId xmlns:a16="http://schemas.microsoft.com/office/drawing/2014/main" id="{33CB7B40-E525-D866-732B-EDDDD3A80512}"/>
              </a:ext>
            </a:extLst>
          </p:cNvPr>
          <p:cNvSpPr/>
          <p:nvPr/>
        </p:nvSpPr>
        <p:spPr>
          <a:xfrm>
            <a:off x="1806686" y="7804234"/>
            <a:ext cx="1813878" cy="12066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A3DC6135-9854-D481-EE9B-4E68DAAA4543}"/>
                  </a:ext>
                </a:extLst>
              </p:cNvPr>
              <p:cNvSpPr txBox="1"/>
              <p:nvPr/>
            </p:nvSpPr>
            <p:spPr>
              <a:xfrm>
                <a:off x="1782440" y="7945391"/>
                <a:ext cx="1358946" cy="847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A3DC6135-9854-D481-EE9B-4E68DAAA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440" y="7945391"/>
                <a:ext cx="1358946" cy="847220"/>
              </a:xfrm>
              <a:prstGeom prst="rect">
                <a:avLst/>
              </a:prstGeom>
              <a:blipFill>
                <a:blip r:embed="rId24"/>
                <a:stretch>
                  <a:fillRect r="-287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113222C-9AF8-D630-B9E1-5A0CDF404EFF}"/>
                  </a:ext>
                </a:extLst>
              </p:cNvPr>
              <p:cNvSpPr txBox="1"/>
              <p:nvPr/>
            </p:nvSpPr>
            <p:spPr>
              <a:xfrm rot="1656774">
                <a:off x="1010729" y="7589783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113222C-9AF8-D630-B9E1-5A0CDF404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56774">
                <a:off x="1010729" y="7589783"/>
                <a:ext cx="71620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747488A-79AD-54FC-5970-07D3F39D6563}"/>
                  </a:ext>
                </a:extLst>
              </p:cNvPr>
              <p:cNvSpPr txBox="1"/>
              <p:nvPr/>
            </p:nvSpPr>
            <p:spPr>
              <a:xfrm rot="19998135">
                <a:off x="807692" y="9061532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747488A-79AD-54FC-5970-07D3F39D6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98135">
                <a:off x="807692" y="9061532"/>
                <a:ext cx="71620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12808B1-C255-B5E0-9D0D-B518B7F23637}"/>
              </a:ext>
            </a:extLst>
          </p:cNvPr>
          <p:cNvCxnSpPr>
            <a:cxnSpLocks/>
            <a:stCxn id="299" idx="0"/>
            <a:endCxn id="270" idx="4"/>
          </p:cNvCxnSpPr>
          <p:nvPr/>
        </p:nvCxnSpPr>
        <p:spPr>
          <a:xfrm flipV="1">
            <a:off x="2297162" y="9010889"/>
            <a:ext cx="416463" cy="3126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9" name="Oval 298">
            <a:extLst>
              <a:ext uri="{FF2B5EF4-FFF2-40B4-BE49-F238E27FC236}">
                <a16:creationId xmlns:a16="http://schemas.microsoft.com/office/drawing/2014/main" id="{2BDC05DB-DD69-BBC8-901E-B18F36F42BA8}"/>
              </a:ext>
            </a:extLst>
          </p:cNvPr>
          <p:cNvSpPr/>
          <p:nvPr/>
        </p:nvSpPr>
        <p:spPr>
          <a:xfrm>
            <a:off x="2133998" y="9323510"/>
            <a:ext cx="326327" cy="29032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88853FCC-55D8-99CB-8CDE-0DDB3802A068}"/>
                  </a:ext>
                </a:extLst>
              </p:cNvPr>
              <p:cNvSpPr txBox="1"/>
              <p:nvPr/>
            </p:nvSpPr>
            <p:spPr>
              <a:xfrm rot="19998135">
                <a:off x="2267811" y="9077741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88853FCC-55D8-99CB-8CDE-0DDB3802A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98135">
                <a:off x="2267811" y="9077741"/>
                <a:ext cx="71620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DF764A99-633A-62F6-A713-B04DAA28F6AB}"/>
              </a:ext>
            </a:extLst>
          </p:cNvPr>
          <p:cNvSpPr/>
          <p:nvPr/>
        </p:nvSpPr>
        <p:spPr>
          <a:xfrm>
            <a:off x="167966" y="6104451"/>
            <a:ext cx="3735548" cy="397161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0B04D28E-5AE2-A5B2-36DF-63102CE15799}"/>
              </a:ext>
            </a:extLst>
          </p:cNvPr>
          <p:cNvCxnSpPr>
            <a:cxnSpLocks/>
            <a:stCxn id="197" idx="2"/>
            <a:endCxn id="181" idx="6"/>
          </p:cNvCxnSpPr>
          <p:nvPr/>
        </p:nvCxnSpPr>
        <p:spPr>
          <a:xfrm flipH="1">
            <a:off x="5045065" y="5971472"/>
            <a:ext cx="999554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1F03EA9B-624F-EFDE-29C9-BE238439B04B}"/>
              </a:ext>
            </a:extLst>
          </p:cNvPr>
          <p:cNvCxnSpPr>
            <a:cxnSpLocks/>
            <a:stCxn id="195" idx="2"/>
            <a:endCxn id="181" idx="6"/>
          </p:cNvCxnSpPr>
          <p:nvPr/>
        </p:nvCxnSpPr>
        <p:spPr>
          <a:xfrm flipH="1">
            <a:off x="5045065" y="4975190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10D805DE-A606-B7A3-7B70-7BDC42F6CCF1}"/>
              </a:ext>
            </a:extLst>
          </p:cNvPr>
          <p:cNvCxnSpPr>
            <a:cxnSpLocks/>
          </p:cNvCxnSpPr>
          <p:nvPr/>
        </p:nvCxnSpPr>
        <p:spPr>
          <a:xfrm>
            <a:off x="2778786" y="4418408"/>
            <a:ext cx="1025946" cy="0"/>
          </a:xfrm>
          <a:prstGeom prst="straightConnector1">
            <a:avLst/>
          </a:prstGeom>
          <a:ln w="4445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9EDCE636-51D4-5307-0F56-B380C1A5D059}"/>
              </a:ext>
            </a:extLst>
          </p:cNvPr>
          <p:cNvCxnSpPr>
            <a:cxnSpLocks/>
          </p:cNvCxnSpPr>
          <p:nvPr/>
        </p:nvCxnSpPr>
        <p:spPr>
          <a:xfrm>
            <a:off x="2779156" y="4398299"/>
            <a:ext cx="11813" cy="1640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27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4718741" y="4385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4716239" y="123227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4704494" y="207492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4704494" y="289978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4716239" y="3750360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4704494" y="458079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4687202" y="542922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4718738" y="650503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6044620" y="135299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6044620" y="184191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6044618" y="233932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6044618" y="283746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6044618" y="3335606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6044618" y="383374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6044618" y="433188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6044618" y="4830029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6044618" y="582631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7370497" y="223432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7370497" y="280350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7370495" y="3379193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7370494" y="395488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7370491" y="510627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5979180" y="5120351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180" y="5120351"/>
                <a:ext cx="45720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7305053" y="4310306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53" y="4310306"/>
                <a:ext cx="45720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5045067" y="583744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5045067" y="583743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5045068" y="583744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5045068" y="583744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5045068" y="583744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5045068" y="583744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45068" y="583744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45068" y="583744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5068" y="583744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5042565" y="1377433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5042565" y="1377432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5042566" y="1377433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5042566" y="1377433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5042566" y="1377433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5042566" y="1377433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42566" y="1377433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42566" y="1377433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2566" y="1377433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5030820" y="1498151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5030820" y="1987078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5030821" y="2220089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5030821" y="2220089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5030821" y="2982626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5030821" y="3044947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5030821" y="2220089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5030821" y="2220089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30821" y="2220089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30821" y="2220089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30821" y="2220089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5030820" y="1498151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5030820" y="1987077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5030820" y="2476004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5030821" y="3044947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5030821" y="3044947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30821" y="3044947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30821" y="3044947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5050977" y="1987077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5050977" y="1498151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5050978" y="2484485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5050978" y="2982626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5050978" y="3480767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5050978" y="3895522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5050978" y="3895522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5050978" y="3895522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2566" y="3895522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5030820" y="1498151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5030820" y="1987078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5030821" y="2484485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2981893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3479300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3976708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4474115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5030821" y="4725956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5030821" y="4725956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5013528" y="1498151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5013528" y="1987078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2476004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2964931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3453857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3942784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5013529" y="4477049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5013529" y="4975190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5013529" y="5574383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5045064" y="1498151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5045064" y="1987077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2476004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2964930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3453857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3942783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4431710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256" idx="6"/>
            <a:endCxn id="270" idx="2"/>
          </p:cNvCxnSpPr>
          <p:nvPr/>
        </p:nvCxnSpPr>
        <p:spPr>
          <a:xfrm flipV="1">
            <a:off x="572674" y="8407562"/>
            <a:ext cx="1234013" cy="10965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7526069" y="2075326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2075326"/>
                <a:ext cx="686616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7526069" y="266283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2662831"/>
                <a:ext cx="686616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7526069" y="3250336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3250336"/>
                <a:ext cx="686616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7526069" y="383784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3837841"/>
                <a:ext cx="686616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7509911" y="493347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11" y="4933471"/>
                <a:ext cx="686616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6370946" y="1498151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6370946" y="1498151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6370946" y="1498151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6370946" y="1498151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6" y="1498151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6370946" y="1987077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6370946" y="1987077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6370946" y="1987078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6370946" y="1987077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6" y="1987077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6370944" y="2379484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6370944" y="2484485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6370945" y="2484485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6370944" y="2484485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2484485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6370944" y="2379484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6370944" y="2948662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6370944" y="2982626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6370944" y="2982626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2982626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6370944" y="2379484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6370944" y="2948662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6370945" y="3480767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6370944" y="3480767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3480767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6370944" y="2379484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6370944" y="2948662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6370945" y="3524354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6370944" y="3978908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6370944" y="3978908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6370944" y="2379484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6370944" y="2948662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6370945" y="3524354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6370944" y="4100047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6370944" y="4477049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6370944" y="2379484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6370944" y="2948662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6370945" y="3524354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6370944" y="4100047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6370944" y="4975190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6370944" y="2379484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6370944" y="2948662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6370945" y="3524354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6370944" y="4100047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6370944" y="5251432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0" name="Table 509">
            <a:extLst>
              <a:ext uri="{FF2B5EF4-FFF2-40B4-BE49-F238E27FC236}">
                <a16:creationId xmlns:a16="http://schemas.microsoft.com/office/drawing/2014/main" id="{2413933A-B8E4-94A7-FB2D-C810B2BCB988}"/>
              </a:ext>
            </a:extLst>
          </p:cNvPr>
          <p:cNvGraphicFramePr>
            <a:graphicFrameLocks noGrp="1"/>
          </p:cNvGraphicFramePr>
          <p:nvPr/>
        </p:nvGraphicFramePr>
        <p:xfrm>
          <a:off x="892973" y="1421273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46C9CEA1-3BE3-0994-654F-F9E848D29E04}"/>
              </a:ext>
            </a:extLst>
          </p:cNvPr>
          <p:cNvGraphicFramePr>
            <a:graphicFrameLocks noGrp="1"/>
          </p:cNvGraphicFramePr>
          <p:nvPr/>
        </p:nvGraphicFramePr>
        <p:xfrm>
          <a:off x="897952" y="2376461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5E6C4CE8-4448-D78C-11EE-E2CEF4B4C72C}"/>
              </a:ext>
            </a:extLst>
          </p:cNvPr>
          <p:cNvGraphicFramePr>
            <a:graphicFrameLocks noGrp="1"/>
          </p:cNvGraphicFramePr>
          <p:nvPr/>
        </p:nvGraphicFramePr>
        <p:xfrm>
          <a:off x="902930" y="3331649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6813383-6B45-D7C5-59DC-AE291A660C15}"/>
              </a:ext>
            </a:extLst>
          </p:cNvPr>
          <p:cNvGraphicFramePr>
            <a:graphicFrameLocks noGrp="1"/>
          </p:cNvGraphicFramePr>
          <p:nvPr/>
        </p:nvGraphicFramePr>
        <p:xfrm>
          <a:off x="902930" y="4823410"/>
          <a:ext cx="1225104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51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1553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CCD494E-AB68-3019-506C-A8CEB97C1448}"/>
                  </a:ext>
                </a:extLst>
              </p:cNvPr>
              <p:cNvSpPr txBox="1"/>
              <p:nvPr/>
            </p:nvSpPr>
            <p:spPr>
              <a:xfrm>
                <a:off x="0" y="4104525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CCD494E-AB68-3019-506C-A8CEB97C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04525"/>
                <a:ext cx="3016026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88794A-FDFC-D4A6-BD3C-14D6B7A2CE54}"/>
                  </a:ext>
                </a:extLst>
              </p:cNvPr>
              <p:cNvSpPr txBox="1"/>
              <p:nvPr/>
            </p:nvSpPr>
            <p:spPr>
              <a:xfrm>
                <a:off x="4085880" y="329205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88794A-FDFC-D4A6-BD3C-14D6B7A2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80" y="329205"/>
                <a:ext cx="764484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FFD952-F5F9-BA9F-52A7-85B429091E2D}"/>
                  </a:ext>
                </a:extLst>
              </p:cNvPr>
              <p:cNvSpPr txBox="1"/>
              <p:nvPr/>
            </p:nvSpPr>
            <p:spPr>
              <a:xfrm>
                <a:off x="4072400" y="1088996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FFD952-F5F9-BA9F-52A7-85B429091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400" y="1088996"/>
                <a:ext cx="764484" cy="4154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5A1A3B-16B5-6634-9759-B07A561A6AE1}"/>
                  </a:ext>
                </a:extLst>
              </p:cNvPr>
              <p:cNvSpPr txBox="1"/>
              <p:nvPr/>
            </p:nvSpPr>
            <p:spPr>
              <a:xfrm>
                <a:off x="4044822" y="1949168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5A1A3B-16B5-6634-9759-B07A561A6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822" y="1949168"/>
                <a:ext cx="764484" cy="4154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57AE487-13AA-199D-4D8E-654B636D4C16}"/>
                  </a:ext>
                </a:extLst>
              </p:cNvPr>
              <p:cNvSpPr txBox="1"/>
              <p:nvPr/>
            </p:nvSpPr>
            <p:spPr>
              <a:xfrm>
                <a:off x="4017245" y="2809340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57AE487-13AA-199D-4D8E-654B636D4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245" y="2809340"/>
                <a:ext cx="764484" cy="4154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DE19AF-1A65-5FC1-40D6-FB08C7F9939A}"/>
                  </a:ext>
                </a:extLst>
              </p:cNvPr>
              <p:cNvSpPr txBox="1"/>
              <p:nvPr/>
            </p:nvSpPr>
            <p:spPr>
              <a:xfrm>
                <a:off x="4082481" y="3679059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DE19AF-1A65-5FC1-40D6-FB08C7F99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81" y="3679059"/>
                <a:ext cx="764484" cy="4154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75E9AE-E424-8995-309A-BC6560EA65D4}"/>
                  </a:ext>
                </a:extLst>
              </p:cNvPr>
              <p:cNvSpPr txBox="1"/>
              <p:nvPr/>
            </p:nvSpPr>
            <p:spPr>
              <a:xfrm>
                <a:off x="4041929" y="4548779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75E9AE-E424-8995-309A-BC6560EA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29" y="4548779"/>
                <a:ext cx="764484" cy="4154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EE6BB-3AFE-59F4-38B2-378D8539A446}"/>
                  </a:ext>
                </a:extLst>
              </p:cNvPr>
              <p:cNvSpPr txBox="1"/>
              <p:nvPr/>
            </p:nvSpPr>
            <p:spPr>
              <a:xfrm>
                <a:off x="4049616" y="5390748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EE6BB-3AFE-59F4-38B2-378D8539A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616" y="5390748"/>
                <a:ext cx="764484" cy="4154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16FB0BE-BCC0-BCA8-CD70-BC37C2CAD32C}"/>
                  </a:ext>
                </a:extLst>
              </p:cNvPr>
              <p:cNvSpPr txBox="1"/>
              <p:nvPr/>
            </p:nvSpPr>
            <p:spPr>
              <a:xfrm>
                <a:off x="4618218" y="5747906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16FB0BE-BCC0-BCA8-CD70-BC37C2CA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18" y="5747906"/>
                <a:ext cx="457200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E144B-737D-BB91-64C2-9AE1D5AE5E38}"/>
                  </a:ext>
                </a:extLst>
              </p:cNvPr>
              <p:cNvSpPr txBox="1"/>
              <p:nvPr/>
            </p:nvSpPr>
            <p:spPr>
              <a:xfrm>
                <a:off x="4101209" y="6330264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E144B-737D-BB91-64C2-9AE1D5AE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209" y="6330264"/>
                <a:ext cx="764484" cy="4154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A2FBD9F-BBB1-D599-359F-DF780BF5F96E}"/>
              </a:ext>
            </a:extLst>
          </p:cNvPr>
          <p:cNvCxnSpPr/>
          <p:nvPr/>
        </p:nvCxnSpPr>
        <p:spPr>
          <a:xfrm flipV="1">
            <a:off x="2241404" y="3750361"/>
            <a:ext cx="1563329" cy="1131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94F66A0-BC89-DF75-3FCC-199D447E4E2A}"/>
              </a:ext>
            </a:extLst>
          </p:cNvPr>
          <p:cNvCxnSpPr>
            <a:cxnSpLocks/>
          </p:cNvCxnSpPr>
          <p:nvPr/>
        </p:nvCxnSpPr>
        <p:spPr>
          <a:xfrm>
            <a:off x="6207781" y="438581"/>
            <a:ext cx="2004905" cy="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FAF357E-F767-FCD2-6522-EE45B7387C53}"/>
                  </a:ext>
                </a:extLst>
              </p:cNvPr>
              <p:cNvSpPr txBox="1"/>
              <p:nvPr/>
            </p:nvSpPr>
            <p:spPr>
              <a:xfrm>
                <a:off x="8507609" y="1"/>
                <a:ext cx="301602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𝑑𝑟𝑜𝑝𝑜𝑢𝑡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𝑀𝑒𝑛𝑔𝑢𝑟𝑎𝑛𝑔𝑖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𝐺𝑒𝑛𝑒𝑟𝑎𝑙𝑖𝑠𝑎𝑠𝑖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𝑎𝑔𝑎𝑟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𝑚𝑒𝑛𝑔𝑢𝑟𝑎𝑛𝑔𝑖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𝑜𝑣𝑒𝑟𝑓𝑖𝑡𝑡𝑖𝑛𝑔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FAF357E-F767-FCD2-6522-EE45B7387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609" y="1"/>
                <a:ext cx="3016026" cy="830997"/>
              </a:xfrm>
              <a:prstGeom prst="rect">
                <a:avLst/>
              </a:prstGeom>
              <a:blipFill>
                <a:blip r:embed="rId19"/>
                <a:stretch>
                  <a:fillRect l="-1822" r="-137247" b="-95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6719C98-F7C6-4946-F568-59773B34117A}"/>
              </a:ext>
            </a:extLst>
          </p:cNvPr>
          <p:cNvCxnSpPr>
            <a:stCxn id="186" idx="0"/>
          </p:cNvCxnSpPr>
          <p:nvPr/>
        </p:nvCxnSpPr>
        <p:spPr>
          <a:xfrm flipH="1" flipV="1">
            <a:off x="6207780" y="438581"/>
            <a:ext cx="3" cy="91440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1694F295-D39B-AEB6-DC31-DF2A58414035}"/>
              </a:ext>
            </a:extLst>
          </p:cNvPr>
          <p:cNvSpPr/>
          <p:nvPr/>
        </p:nvSpPr>
        <p:spPr>
          <a:xfrm>
            <a:off x="6978718" y="3438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329CE16-4CAE-F117-E5C7-09D0D6E2318F}"/>
              </a:ext>
            </a:extLst>
          </p:cNvPr>
          <p:cNvSpPr/>
          <p:nvPr/>
        </p:nvSpPr>
        <p:spPr>
          <a:xfrm>
            <a:off x="4716239" y="179541"/>
            <a:ext cx="592211" cy="6905232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365228F-215D-67B7-D24A-430536CBAFCA}"/>
                  </a:ext>
                </a:extLst>
              </p:cNvPr>
              <p:cNvSpPr txBox="1"/>
              <p:nvPr/>
            </p:nvSpPr>
            <p:spPr>
              <a:xfrm>
                <a:off x="4549040" y="744156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365228F-215D-67B7-D24A-430536CB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040" y="7441564"/>
                <a:ext cx="3016026" cy="461665"/>
              </a:xfrm>
              <a:prstGeom prst="rect">
                <a:avLst/>
              </a:prstGeom>
              <a:blipFill>
                <a:blip r:embed="rId20"/>
                <a:stretch>
                  <a:fillRect b="-1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B1F1225A-B8BC-E802-E84B-0E2D480C52B0}"/>
              </a:ext>
            </a:extLst>
          </p:cNvPr>
          <p:cNvSpPr/>
          <p:nvPr/>
        </p:nvSpPr>
        <p:spPr>
          <a:xfrm>
            <a:off x="5935423" y="1153781"/>
            <a:ext cx="592211" cy="519315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41B303A-4D18-1E2E-A039-37DA1E035ED8}"/>
                  </a:ext>
                </a:extLst>
              </p:cNvPr>
              <p:cNvSpPr txBox="1"/>
              <p:nvPr/>
            </p:nvSpPr>
            <p:spPr>
              <a:xfrm>
                <a:off x="5913683" y="653695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𝐻𝑖𝑑𝑑𝑒𝑛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41B303A-4D18-1E2E-A039-37DA1E03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683" y="6536954"/>
                <a:ext cx="3016026" cy="461665"/>
              </a:xfrm>
              <a:prstGeom prst="rect">
                <a:avLst/>
              </a:prstGeom>
              <a:blipFill>
                <a:blip r:embed="rId21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6F3D294-8A6D-011E-2AC0-7091223C3F39}"/>
              </a:ext>
            </a:extLst>
          </p:cNvPr>
          <p:cNvSpPr/>
          <p:nvPr/>
        </p:nvSpPr>
        <p:spPr>
          <a:xfrm>
            <a:off x="7173160" y="2132237"/>
            <a:ext cx="569393" cy="35715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7E918F0-56BC-1DE1-BEAD-49779FF7DF42}"/>
                  </a:ext>
                </a:extLst>
              </p:cNvPr>
              <p:cNvSpPr txBox="1"/>
              <p:nvPr/>
            </p:nvSpPr>
            <p:spPr>
              <a:xfrm>
                <a:off x="7370490" y="5836733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7E918F0-56BC-1DE1-BEAD-49779FF7D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490" y="5836733"/>
                <a:ext cx="3016026" cy="461665"/>
              </a:xfrm>
              <a:prstGeom prst="rect">
                <a:avLst/>
              </a:prstGeom>
              <a:blipFill>
                <a:blip r:embed="rId22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6B1E7BD-6B82-879D-6868-E60900C38F3B}"/>
                  </a:ext>
                </a:extLst>
              </p:cNvPr>
              <p:cNvSpPr txBox="1"/>
              <p:nvPr/>
            </p:nvSpPr>
            <p:spPr>
              <a:xfrm>
                <a:off x="190949" y="673169"/>
                <a:ext cx="301602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sz="36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6B1E7BD-6B82-879D-6868-E60900C38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9" y="673169"/>
                <a:ext cx="3016026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871B992-02A9-3A77-CAC0-9D4AEDB430AE}"/>
              </a:ext>
            </a:extLst>
          </p:cNvPr>
          <p:cNvCxnSpPr>
            <a:cxnSpLocks/>
          </p:cNvCxnSpPr>
          <p:nvPr/>
        </p:nvCxnSpPr>
        <p:spPr>
          <a:xfrm>
            <a:off x="8111699" y="3776330"/>
            <a:ext cx="1002453" cy="59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7AD02F3-8ED8-55BA-0FC6-16B96D6DE579}"/>
                  </a:ext>
                </a:extLst>
              </p:cNvPr>
              <p:cNvSpPr txBox="1"/>
              <p:nvPr/>
            </p:nvSpPr>
            <p:spPr>
              <a:xfrm>
                <a:off x="7202691" y="321471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𝑂𝑢𝑡𝑝𝑢𝑡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7AD02F3-8ED8-55BA-0FC6-16B96D6DE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91" y="3214714"/>
                <a:ext cx="3016026" cy="461665"/>
              </a:xfrm>
              <a:prstGeom prst="rect">
                <a:avLst/>
              </a:prstGeom>
              <a:blipFill>
                <a:blip r:embed="rId24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Oval 167">
            <a:extLst>
              <a:ext uri="{FF2B5EF4-FFF2-40B4-BE49-F238E27FC236}">
                <a16:creationId xmlns:a16="http://schemas.microsoft.com/office/drawing/2014/main" id="{512E0A04-1F02-7A89-567F-3C2B38A800B8}"/>
              </a:ext>
            </a:extLst>
          </p:cNvPr>
          <p:cNvSpPr/>
          <p:nvPr/>
        </p:nvSpPr>
        <p:spPr>
          <a:xfrm>
            <a:off x="9355631" y="3162036"/>
            <a:ext cx="326327" cy="29032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AC4CAFC-758E-1BF5-8F26-514A420912F7}"/>
              </a:ext>
            </a:extLst>
          </p:cNvPr>
          <p:cNvSpPr/>
          <p:nvPr/>
        </p:nvSpPr>
        <p:spPr>
          <a:xfrm>
            <a:off x="9355630" y="4025193"/>
            <a:ext cx="326327" cy="29032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EF7D29-FF41-3E0F-DC76-D8AFD12A75E9}"/>
                  </a:ext>
                </a:extLst>
              </p:cNvPr>
              <p:cNvSpPr txBox="1"/>
              <p:nvPr/>
            </p:nvSpPr>
            <p:spPr>
              <a:xfrm>
                <a:off x="10030506" y="2663669"/>
                <a:ext cx="3016026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5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𝑭𝒖𝒏𝒄𝒕𝒊𝒐𝒏</m:t>
                      </m:r>
                    </m:oMath>
                  </m:oMathPara>
                </a14:m>
                <a:endParaRPr lang="en-ID" sz="165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EF7D29-FF41-3E0F-DC76-D8AFD12A7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506" y="2663669"/>
                <a:ext cx="3016026" cy="6001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E51E949-41E0-4254-BE09-E8FC4DCF290B}"/>
                  </a:ext>
                </a:extLst>
              </p:cNvPr>
              <p:cNvSpPr txBox="1"/>
              <p:nvPr/>
            </p:nvSpPr>
            <p:spPr>
              <a:xfrm>
                <a:off x="8016017" y="4392095"/>
                <a:ext cx="3016026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5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5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5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5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ID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E51E949-41E0-4254-BE09-E8FC4DCF2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17" y="4392095"/>
                <a:ext cx="3016026" cy="600164"/>
              </a:xfrm>
              <a:prstGeom prst="rect">
                <a:avLst/>
              </a:prstGeom>
              <a:blipFill>
                <a:blip r:embed="rId26"/>
                <a:stretch>
                  <a:fillRect b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ight Brace 172">
            <a:extLst>
              <a:ext uri="{FF2B5EF4-FFF2-40B4-BE49-F238E27FC236}">
                <a16:creationId xmlns:a16="http://schemas.microsoft.com/office/drawing/2014/main" id="{2A2BFE39-72EB-F530-8385-8D8CC28D1976}"/>
              </a:ext>
            </a:extLst>
          </p:cNvPr>
          <p:cNvSpPr/>
          <p:nvPr/>
        </p:nvSpPr>
        <p:spPr>
          <a:xfrm>
            <a:off x="9881067" y="3214714"/>
            <a:ext cx="337650" cy="10836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0EA516E-E8F4-9114-12C1-572379090C53}"/>
                  </a:ext>
                </a:extLst>
              </p:cNvPr>
              <p:cNvSpPr txBox="1"/>
              <p:nvPr/>
            </p:nvSpPr>
            <p:spPr>
              <a:xfrm>
                <a:off x="8016017" y="2537529"/>
                <a:ext cx="3016026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0EA516E-E8F4-9114-12C1-57237909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17" y="2537529"/>
                <a:ext cx="3016026" cy="600164"/>
              </a:xfrm>
              <a:prstGeom prst="rect">
                <a:avLst/>
              </a:prstGeom>
              <a:blipFill>
                <a:blip r:embed="rId27"/>
                <a:stretch>
                  <a:fillRect b="-7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89E4898-49EB-406B-B56A-1EFD55DFF6E3}"/>
              </a:ext>
            </a:extLst>
          </p:cNvPr>
          <p:cNvCxnSpPr>
            <a:cxnSpLocks/>
          </p:cNvCxnSpPr>
          <p:nvPr/>
        </p:nvCxnSpPr>
        <p:spPr>
          <a:xfrm flipV="1">
            <a:off x="5012340" y="7113136"/>
            <a:ext cx="0" cy="582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05536D1D-7DA7-A6F8-4A89-017EC3E0D09B}"/>
              </a:ext>
            </a:extLst>
          </p:cNvPr>
          <p:cNvCxnSpPr>
            <a:cxnSpLocks/>
          </p:cNvCxnSpPr>
          <p:nvPr/>
        </p:nvCxnSpPr>
        <p:spPr>
          <a:xfrm flipV="1">
            <a:off x="6196544" y="6359027"/>
            <a:ext cx="0" cy="43184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F344169-4CF6-A722-B4A6-E3056C625413}"/>
              </a:ext>
            </a:extLst>
          </p:cNvPr>
          <p:cNvCxnSpPr>
            <a:cxnSpLocks/>
          </p:cNvCxnSpPr>
          <p:nvPr/>
        </p:nvCxnSpPr>
        <p:spPr>
          <a:xfrm flipV="1">
            <a:off x="7438950" y="5719544"/>
            <a:ext cx="0" cy="43184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E50E6CFC-CEC5-D156-FADA-CEF47FB6B848}"/>
              </a:ext>
            </a:extLst>
          </p:cNvPr>
          <p:cNvCxnSpPr>
            <a:cxnSpLocks/>
          </p:cNvCxnSpPr>
          <p:nvPr/>
        </p:nvCxnSpPr>
        <p:spPr>
          <a:xfrm>
            <a:off x="5009444" y="7694418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A4A53C19-D6C1-9D24-3CFA-45DADB771192}"/>
              </a:ext>
            </a:extLst>
          </p:cNvPr>
          <p:cNvCxnSpPr>
            <a:cxnSpLocks/>
          </p:cNvCxnSpPr>
          <p:nvPr/>
        </p:nvCxnSpPr>
        <p:spPr>
          <a:xfrm>
            <a:off x="6196544" y="6790869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9C50E681-1532-7A55-44A7-52EF939F2A4F}"/>
              </a:ext>
            </a:extLst>
          </p:cNvPr>
          <p:cNvCxnSpPr>
            <a:cxnSpLocks/>
          </p:cNvCxnSpPr>
          <p:nvPr/>
        </p:nvCxnSpPr>
        <p:spPr>
          <a:xfrm>
            <a:off x="7415563" y="6151386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BF48ABE-7282-4827-B331-56D3F13C724E}"/>
                  </a:ext>
                </a:extLst>
              </p:cNvPr>
              <p:cNvSpPr txBox="1"/>
              <p:nvPr/>
            </p:nvSpPr>
            <p:spPr>
              <a:xfrm>
                <a:off x="9787022" y="3304343"/>
                <a:ext cx="3016026" cy="909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5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5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65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50" b="1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50" b="1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650" b="1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</m:e>
                      </m:d>
                    </m:oMath>
                  </m:oMathPara>
                </a14:m>
                <a:endParaRPr lang="en-US" sz="165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BF48ABE-7282-4827-B331-56D3F13C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022" y="3304343"/>
                <a:ext cx="3016026" cy="90973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00C216F-DB94-BDF3-3BB0-B940A1082282}"/>
                  </a:ext>
                </a:extLst>
              </p:cNvPr>
              <p:cNvSpPr txBox="1"/>
              <p:nvPr/>
            </p:nvSpPr>
            <p:spPr>
              <a:xfrm>
                <a:off x="8087483" y="663553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𝐹𝑒𝑒𝑑𝑓𝑜𝑟𝑤𝑎𝑟𝑑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00C216F-DB94-BDF3-3BB0-B940A1082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83" y="663553"/>
                <a:ext cx="3016026" cy="461665"/>
              </a:xfrm>
              <a:prstGeom prst="rect">
                <a:avLst/>
              </a:prstGeom>
              <a:blipFill>
                <a:blip r:embed="rId29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642CDCA-1C37-4E23-2249-637194731E37}"/>
                  </a:ext>
                </a:extLst>
              </p:cNvPr>
              <p:cNvSpPr txBox="1"/>
              <p:nvPr/>
            </p:nvSpPr>
            <p:spPr>
              <a:xfrm>
                <a:off x="403622" y="6178007"/>
                <a:ext cx="301602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𝑰𝒏𝒕𝒖𝒊𝒔𝒊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𝑆𝑒𝑡𝑖𝑎𝑝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𝑛𝑒𝑢𝑟𝑜𝑛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𝑚𝑒𝑚𝑖𝑙𝑖𝑘𝑖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𝑑𝑎𝑛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𝑦𝑎𝑛𝑔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𝑎𝑘𝑎𝑛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𝑡𝑒𝑟𝑢𝑠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𝑢𝑝𝑑𝑎𝑡𝑒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642CDCA-1C37-4E23-2249-637194731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2" y="6178007"/>
                <a:ext cx="3016026" cy="923330"/>
              </a:xfrm>
              <a:prstGeom prst="rect">
                <a:avLst/>
              </a:prstGeom>
              <a:blipFill>
                <a:blip r:embed="rId30"/>
                <a:stretch>
                  <a:fillRect l="-606" r="-13939" b="-4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Oval 253">
            <a:extLst>
              <a:ext uri="{FF2B5EF4-FFF2-40B4-BE49-F238E27FC236}">
                <a16:creationId xmlns:a16="http://schemas.microsoft.com/office/drawing/2014/main" id="{09056BFC-EBB5-5130-1A21-1E7E23682007}"/>
              </a:ext>
            </a:extLst>
          </p:cNvPr>
          <p:cNvSpPr/>
          <p:nvPr/>
        </p:nvSpPr>
        <p:spPr>
          <a:xfrm>
            <a:off x="346147" y="734204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FE364115-9734-CB29-6380-39E177BE3FEA}"/>
              </a:ext>
            </a:extLst>
          </p:cNvPr>
          <p:cNvSpPr/>
          <p:nvPr/>
        </p:nvSpPr>
        <p:spPr>
          <a:xfrm>
            <a:off x="246347" y="935894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638EF29-FDD8-0F8B-BF5A-64920B80534E}"/>
              </a:ext>
            </a:extLst>
          </p:cNvPr>
          <p:cNvCxnSpPr>
            <a:cxnSpLocks/>
            <a:stCxn id="254" idx="6"/>
            <a:endCxn id="270" idx="2"/>
          </p:cNvCxnSpPr>
          <p:nvPr/>
        </p:nvCxnSpPr>
        <p:spPr>
          <a:xfrm>
            <a:off x="672473" y="7487210"/>
            <a:ext cx="1134213" cy="92035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Oval 269">
            <a:extLst>
              <a:ext uri="{FF2B5EF4-FFF2-40B4-BE49-F238E27FC236}">
                <a16:creationId xmlns:a16="http://schemas.microsoft.com/office/drawing/2014/main" id="{33CB7B40-E525-D866-732B-EDDDD3A80512}"/>
              </a:ext>
            </a:extLst>
          </p:cNvPr>
          <p:cNvSpPr/>
          <p:nvPr/>
        </p:nvSpPr>
        <p:spPr>
          <a:xfrm>
            <a:off x="1806686" y="7804234"/>
            <a:ext cx="1813878" cy="12066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A3DC6135-9854-D481-EE9B-4E68DAAA4543}"/>
                  </a:ext>
                </a:extLst>
              </p:cNvPr>
              <p:cNvSpPr txBox="1"/>
              <p:nvPr/>
            </p:nvSpPr>
            <p:spPr>
              <a:xfrm>
                <a:off x="1782440" y="7945391"/>
                <a:ext cx="1358946" cy="847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A3DC6135-9854-D481-EE9B-4E68DAAA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440" y="7945391"/>
                <a:ext cx="1358946" cy="847220"/>
              </a:xfrm>
              <a:prstGeom prst="rect">
                <a:avLst/>
              </a:prstGeom>
              <a:blipFill>
                <a:blip r:embed="rId31"/>
                <a:stretch>
                  <a:fillRect r="-287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113222C-9AF8-D630-B9E1-5A0CDF404EFF}"/>
                  </a:ext>
                </a:extLst>
              </p:cNvPr>
              <p:cNvSpPr txBox="1"/>
              <p:nvPr/>
            </p:nvSpPr>
            <p:spPr>
              <a:xfrm rot="1656774">
                <a:off x="1010729" y="7589783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113222C-9AF8-D630-B9E1-5A0CDF404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56774">
                <a:off x="1010729" y="7589783"/>
                <a:ext cx="716208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747488A-79AD-54FC-5970-07D3F39D6563}"/>
                  </a:ext>
                </a:extLst>
              </p:cNvPr>
              <p:cNvSpPr txBox="1"/>
              <p:nvPr/>
            </p:nvSpPr>
            <p:spPr>
              <a:xfrm rot="19998135">
                <a:off x="807692" y="9061532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747488A-79AD-54FC-5970-07D3F39D6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98135">
                <a:off x="807692" y="9061532"/>
                <a:ext cx="716208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12808B1-C255-B5E0-9D0D-B518B7F23637}"/>
              </a:ext>
            </a:extLst>
          </p:cNvPr>
          <p:cNvCxnSpPr>
            <a:cxnSpLocks/>
            <a:stCxn id="299" idx="0"/>
            <a:endCxn id="270" idx="4"/>
          </p:cNvCxnSpPr>
          <p:nvPr/>
        </p:nvCxnSpPr>
        <p:spPr>
          <a:xfrm flipV="1">
            <a:off x="2297162" y="9010889"/>
            <a:ext cx="416463" cy="3126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9" name="Oval 298">
            <a:extLst>
              <a:ext uri="{FF2B5EF4-FFF2-40B4-BE49-F238E27FC236}">
                <a16:creationId xmlns:a16="http://schemas.microsoft.com/office/drawing/2014/main" id="{2BDC05DB-DD69-BBC8-901E-B18F36F42BA8}"/>
              </a:ext>
            </a:extLst>
          </p:cNvPr>
          <p:cNvSpPr/>
          <p:nvPr/>
        </p:nvSpPr>
        <p:spPr>
          <a:xfrm>
            <a:off x="2133998" y="9323510"/>
            <a:ext cx="326327" cy="29032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88853FCC-55D8-99CB-8CDE-0DDB3802A068}"/>
                  </a:ext>
                </a:extLst>
              </p:cNvPr>
              <p:cNvSpPr txBox="1"/>
              <p:nvPr/>
            </p:nvSpPr>
            <p:spPr>
              <a:xfrm rot="19998135">
                <a:off x="2267811" y="9077741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88853FCC-55D8-99CB-8CDE-0DDB3802A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98135">
                <a:off x="2267811" y="9077741"/>
                <a:ext cx="716208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DF764A99-633A-62F6-A713-B04DAA28F6AB}"/>
              </a:ext>
            </a:extLst>
          </p:cNvPr>
          <p:cNvSpPr/>
          <p:nvPr/>
        </p:nvSpPr>
        <p:spPr>
          <a:xfrm>
            <a:off x="167966" y="6104451"/>
            <a:ext cx="3735548" cy="397161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0B04D28E-5AE2-A5B2-36DF-63102CE15799}"/>
              </a:ext>
            </a:extLst>
          </p:cNvPr>
          <p:cNvCxnSpPr>
            <a:cxnSpLocks/>
            <a:stCxn id="197" idx="2"/>
            <a:endCxn id="181" idx="6"/>
          </p:cNvCxnSpPr>
          <p:nvPr/>
        </p:nvCxnSpPr>
        <p:spPr>
          <a:xfrm flipH="1">
            <a:off x="5045065" y="5971472"/>
            <a:ext cx="999554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1F03EA9B-624F-EFDE-29C9-BE238439B04B}"/>
              </a:ext>
            </a:extLst>
          </p:cNvPr>
          <p:cNvCxnSpPr>
            <a:cxnSpLocks/>
            <a:stCxn id="195" idx="2"/>
            <a:endCxn id="181" idx="6"/>
          </p:cNvCxnSpPr>
          <p:nvPr/>
        </p:nvCxnSpPr>
        <p:spPr>
          <a:xfrm flipH="1">
            <a:off x="5045065" y="4975190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10D805DE-A606-B7A3-7B70-7BDC42F6CCF1}"/>
              </a:ext>
            </a:extLst>
          </p:cNvPr>
          <p:cNvCxnSpPr>
            <a:cxnSpLocks/>
          </p:cNvCxnSpPr>
          <p:nvPr/>
        </p:nvCxnSpPr>
        <p:spPr>
          <a:xfrm>
            <a:off x="2778786" y="4418408"/>
            <a:ext cx="1025946" cy="0"/>
          </a:xfrm>
          <a:prstGeom prst="straightConnector1">
            <a:avLst/>
          </a:prstGeom>
          <a:ln w="4445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9EDCE636-51D4-5307-0F56-B380C1A5D059}"/>
              </a:ext>
            </a:extLst>
          </p:cNvPr>
          <p:cNvCxnSpPr>
            <a:cxnSpLocks/>
          </p:cNvCxnSpPr>
          <p:nvPr/>
        </p:nvCxnSpPr>
        <p:spPr>
          <a:xfrm>
            <a:off x="2779156" y="4398299"/>
            <a:ext cx="11813" cy="1640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99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4718741" y="4385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4716239" y="123227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4704494" y="207492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4704494" y="289978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4716239" y="3750360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4704494" y="458079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4687202" y="542922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4718738" y="650503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6044620" y="135299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6044620" y="184191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6044618" y="233932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6044618" y="283746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6044618" y="3335606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6044618" y="383374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6044618" y="433188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6044618" y="4830029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6044618" y="582631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7370497" y="223432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7370497" y="280350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7370495" y="3379193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7370494" y="395488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7370491" y="510627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5979180" y="5120351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180" y="5120351"/>
                <a:ext cx="45720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7305053" y="4310306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53" y="4310306"/>
                <a:ext cx="45720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5045067" y="583744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5045067" y="583743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5045068" y="583744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5045068" y="583744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5045068" y="583744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5045068" y="583744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45068" y="583744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45068" y="583744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5068" y="583744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5042565" y="1377433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5042565" y="1377432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5042566" y="1377433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5042566" y="1377433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5042566" y="1377433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5042566" y="1377433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42566" y="1377433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42566" y="1377433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2566" y="1377433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5030820" y="1498151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5030820" y="1987078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5030821" y="2220089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5030821" y="2220089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5030821" y="2982626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5030821" y="3044947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5030821" y="2220089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5030821" y="2220089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30821" y="2220089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30821" y="2220089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30821" y="2220089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5030820" y="1498151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5030820" y="1987077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5030820" y="2476004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5030821" y="3044947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5030821" y="3044947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30821" y="3044947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30821" y="3044947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5050977" y="1987077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5050977" y="1498151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5050978" y="2484485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5050978" y="2982626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5050978" y="3480767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5050978" y="3895522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5050978" y="3895522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5050978" y="3895522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2566" y="3895522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5030820" y="1498151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5030820" y="1987078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5030821" y="2484485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2981893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3479300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3976708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4474115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5030821" y="4725956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5030821" y="4725956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5013528" y="1498151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5013528" y="1987078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2476004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2964931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3453857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3942784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5013529" y="4477049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5013529" y="4975190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5013529" y="5574383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5045064" y="1498151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5045064" y="1987077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2476004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2964930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3453857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3942783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4431710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256" idx="6"/>
            <a:endCxn id="270" idx="2"/>
          </p:cNvCxnSpPr>
          <p:nvPr/>
        </p:nvCxnSpPr>
        <p:spPr>
          <a:xfrm flipV="1">
            <a:off x="572674" y="8407562"/>
            <a:ext cx="1234013" cy="10965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7526069" y="2075326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2075326"/>
                <a:ext cx="686616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7526069" y="266283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2662831"/>
                <a:ext cx="686616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7526069" y="3250336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3250336"/>
                <a:ext cx="686616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7526069" y="383784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3837841"/>
                <a:ext cx="686616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7509911" y="493347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11" y="4933471"/>
                <a:ext cx="686616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6370946" y="1498151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6370946" y="1498151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6370946" y="1498151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6370946" y="1498151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6" y="1498151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6370946" y="1987077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6370946" y="1987077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6370946" y="1987078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6370946" y="1987077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6" y="1987077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6370944" y="2379484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6370944" y="2484485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6370945" y="2484485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6370944" y="2484485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2484485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6370944" y="2379484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6370944" y="2948662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6370944" y="2982626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6370944" y="2982626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2982626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6370944" y="2379484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6370944" y="2948662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6370945" y="3480767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6370944" y="3480767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3480767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6370944" y="2379484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6370944" y="2948662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6370945" y="3524354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6370944" y="3978908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6370944" y="3978908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6370944" y="2379484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6370944" y="2948662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6370945" y="3524354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6370944" y="4100047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6370944" y="4477049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6370944" y="2379484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6370944" y="2948662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6370945" y="3524354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6370944" y="4100047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6370944" y="4975190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6370944" y="2379484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6370944" y="2948662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6370945" y="3524354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6370944" y="4100047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6370944" y="5251432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0" name="Table 509">
            <a:extLst>
              <a:ext uri="{FF2B5EF4-FFF2-40B4-BE49-F238E27FC236}">
                <a16:creationId xmlns:a16="http://schemas.microsoft.com/office/drawing/2014/main" id="{2413933A-B8E4-94A7-FB2D-C810B2BCB988}"/>
              </a:ext>
            </a:extLst>
          </p:cNvPr>
          <p:cNvGraphicFramePr>
            <a:graphicFrameLocks noGrp="1"/>
          </p:cNvGraphicFramePr>
          <p:nvPr/>
        </p:nvGraphicFramePr>
        <p:xfrm>
          <a:off x="892973" y="1421273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46C9CEA1-3BE3-0994-654F-F9E848D29E04}"/>
              </a:ext>
            </a:extLst>
          </p:cNvPr>
          <p:cNvGraphicFramePr>
            <a:graphicFrameLocks noGrp="1"/>
          </p:cNvGraphicFramePr>
          <p:nvPr/>
        </p:nvGraphicFramePr>
        <p:xfrm>
          <a:off x="897952" y="2376461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5E6C4CE8-4448-D78C-11EE-E2CEF4B4C72C}"/>
              </a:ext>
            </a:extLst>
          </p:cNvPr>
          <p:cNvGraphicFramePr>
            <a:graphicFrameLocks noGrp="1"/>
          </p:cNvGraphicFramePr>
          <p:nvPr/>
        </p:nvGraphicFramePr>
        <p:xfrm>
          <a:off x="902930" y="3331649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6813383-6B45-D7C5-59DC-AE291A660C15}"/>
              </a:ext>
            </a:extLst>
          </p:cNvPr>
          <p:cNvGraphicFramePr>
            <a:graphicFrameLocks noGrp="1"/>
          </p:cNvGraphicFramePr>
          <p:nvPr/>
        </p:nvGraphicFramePr>
        <p:xfrm>
          <a:off x="902930" y="4823410"/>
          <a:ext cx="1225104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51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1553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CCD494E-AB68-3019-506C-A8CEB97C1448}"/>
                  </a:ext>
                </a:extLst>
              </p:cNvPr>
              <p:cNvSpPr txBox="1"/>
              <p:nvPr/>
            </p:nvSpPr>
            <p:spPr>
              <a:xfrm>
                <a:off x="0" y="4104525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CCD494E-AB68-3019-506C-A8CEB97C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04525"/>
                <a:ext cx="3016026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88794A-FDFC-D4A6-BD3C-14D6B7A2CE54}"/>
                  </a:ext>
                </a:extLst>
              </p:cNvPr>
              <p:cNvSpPr txBox="1"/>
              <p:nvPr/>
            </p:nvSpPr>
            <p:spPr>
              <a:xfrm>
                <a:off x="4085880" y="329205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88794A-FDFC-D4A6-BD3C-14D6B7A2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80" y="329205"/>
                <a:ext cx="764484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FFD952-F5F9-BA9F-52A7-85B429091E2D}"/>
                  </a:ext>
                </a:extLst>
              </p:cNvPr>
              <p:cNvSpPr txBox="1"/>
              <p:nvPr/>
            </p:nvSpPr>
            <p:spPr>
              <a:xfrm>
                <a:off x="4072400" y="1088996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FFD952-F5F9-BA9F-52A7-85B429091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400" y="1088996"/>
                <a:ext cx="764484" cy="4154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5A1A3B-16B5-6634-9759-B07A561A6AE1}"/>
                  </a:ext>
                </a:extLst>
              </p:cNvPr>
              <p:cNvSpPr txBox="1"/>
              <p:nvPr/>
            </p:nvSpPr>
            <p:spPr>
              <a:xfrm>
                <a:off x="4044822" y="1949168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5A1A3B-16B5-6634-9759-B07A561A6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822" y="1949168"/>
                <a:ext cx="764484" cy="4154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57AE487-13AA-199D-4D8E-654B636D4C16}"/>
                  </a:ext>
                </a:extLst>
              </p:cNvPr>
              <p:cNvSpPr txBox="1"/>
              <p:nvPr/>
            </p:nvSpPr>
            <p:spPr>
              <a:xfrm>
                <a:off x="4017245" y="2809340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57AE487-13AA-199D-4D8E-654B636D4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245" y="2809340"/>
                <a:ext cx="764484" cy="4154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DE19AF-1A65-5FC1-40D6-FB08C7F9939A}"/>
                  </a:ext>
                </a:extLst>
              </p:cNvPr>
              <p:cNvSpPr txBox="1"/>
              <p:nvPr/>
            </p:nvSpPr>
            <p:spPr>
              <a:xfrm>
                <a:off x="4082481" y="3679059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DE19AF-1A65-5FC1-40D6-FB08C7F99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81" y="3679059"/>
                <a:ext cx="764484" cy="4154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75E9AE-E424-8995-309A-BC6560EA65D4}"/>
                  </a:ext>
                </a:extLst>
              </p:cNvPr>
              <p:cNvSpPr txBox="1"/>
              <p:nvPr/>
            </p:nvSpPr>
            <p:spPr>
              <a:xfrm>
                <a:off x="4041929" y="4548779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75E9AE-E424-8995-309A-BC6560EA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29" y="4548779"/>
                <a:ext cx="764484" cy="4154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EE6BB-3AFE-59F4-38B2-378D8539A446}"/>
                  </a:ext>
                </a:extLst>
              </p:cNvPr>
              <p:cNvSpPr txBox="1"/>
              <p:nvPr/>
            </p:nvSpPr>
            <p:spPr>
              <a:xfrm>
                <a:off x="4049616" y="5390748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EE6BB-3AFE-59F4-38B2-378D8539A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616" y="5390748"/>
                <a:ext cx="764484" cy="4154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16FB0BE-BCC0-BCA8-CD70-BC37C2CAD32C}"/>
                  </a:ext>
                </a:extLst>
              </p:cNvPr>
              <p:cNvSpPr txBox="1"/>
              <p:nvPr/>
            </p:nvSpPr>
            <p:spPr>
              <a:xfrm>
                <a:off x="4618218" y="5747906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16FB0BE-BCC0-BCA8-CD70-BC37C2CA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18" y="5747906"/>
                <a:ext cx="457200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E144B-737D-BB91-64C2-9AE1D5AE5E38}"/>
                  </a:ext>
                </a:extLst>
              </p:cNvPr>
              <p:cNvSpPr txBox="1"/>
              <p:nvPr/>
            </p:nvSpPr>
            <p:spPr>
              <a:xfrm>
                <a:off x="4101209" y="6330264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E144B-737D-BB91-64C2-9AE1D5AE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209" y="6330264"/>
                <a:ext cx="764484" cy="4154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A2FBD9F-BBB1-D599-359F-DF780BF5F96E}"/>
              </a:ext>
            </a:extLst>
          </p:cNvPr>
          <p:cNvCxnSpPr/>
          <p:nvPr/>
        </p:nvCxnSpPr>
        <p:spPr>
          <a:xfrm flipV="1">
            <a:off x="2241404" y="3750361"/>
            <a:ext cx="1563329" cy="1131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94F66A0-BC89-DF75-3FCC-199D447E4E2A}"/>
              </a:ext>
            </a:extLst>
          </p:cNvPr>
          <p:cNvCxnSpPr>
            <a:cxnSpLocks/>
          </p:cNvCxnSpPr>
          <p:nvPr/>
        </p:nvCxnSpPr>
        <p:spPr>
          <a:xfrm>
            <a:off x="6207781" y="438581"/>
            <a:ext cx="2004905" cy="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FAF357E-F767-FCD2-6522-EE45B7387C53}"/>
                  </a:ext>
                </a:extLst>
              </p:cNvPr>
              <p:cNvSpPr txBox="1"/>
              <p:nvPr/>
            </p:nvSpPr>
            <p:spPr>
              <a:xfrm>
                <a:off x="8507609" y="1"/>
                <a:ext cx="301602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𝑑𝑟𝑜𝑝𝑜𝑢𝑡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𝑀𝑒𝑛𝑔𝑢𝑟𝑎𝑛𝑔𝑖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𝐺𝑒𝑛𝑒𝑟𝑎𝑙𝑖𝑠𝑎𝑠𝑖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𝑎𝑔𝑎𝑟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𝑚𝑒𝑛𝑔𝑢𝑟𝑎𝑛𝑔𝑖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𝑜𝑣𝑒𝑟𝑓𝑖𝑡𝑡𝑖𝑛𝑔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FAF357E-F767-FCD2-6522-EE45B7387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609" y="1"/>
                <a:ext cx="3016026" cy="830997"/>
              </a:xfrm>
              <a:prstGeom prst="rect">
                <a:avLst/>
              </a:prstGeom>
              <a:blipFill>
                <a:blip r:embed="rId19"/>
                <a:stretch>
                  <a:fillRect l="-1822" r="-137247" b="-95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6719C98-F7C6-4946-F568-59773B34117A}"/>
              </a:ext>
            </a:extLst>
          </p:cNvPr>
          <p:cNvCxnSpPr>
            <a:stCxn id="186" idx="0"/>
          </p:cNvCxnSpPr>
          <p:nvPr/>
        </p:nvCxnSpPr>
        <p:spPr>
          <a:xfrm flipH="1" flipV="1">
            <a:off x="6207780" y="438581"/>
            <a:ext cx="3" cy="91440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1694F295-D39B-AEB6-DC31-DF2A58414035}"/>
              </a:ext>
            </a:extLst>
          </p:cNvPr>
          <p:cNvSpPr/>
          <p:nvPr/>
        </p:nvSpPr>
        <p:spPr>
          <a:xfrm>
            <a:off x="6978718" y="3438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329CE16-4CAE-F117-E5C7-09D0D6E2318F}"/>
              </a:ext>
            </a:extLst>
          </p:cNvPr>
          <p:cNvSpPr/>
          <p:nvPr/>
        </p:nvSpPr>
        <p:spPr>
          <a:xfrm>
            <a:off x="4716239" y="179541"/>
            <a:ext cx="592211" cy="6905232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365228F-215D-67B7-D24A-430536CBAFCA}"/>
                  </a:ext>
                </a:extLst>
              </p:cNvPr>
              <p:cNvSpPr txBox="1"/>
              <p:nvPr/>
            </p:nvSpPr>
            <p:spPr>
              <a:xfrm>
                <a:off x="4549040" y="744156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365228F-215D-67B7-D24A-430536CB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040" y="7441564"/>
                <a:ext cx="3016026" cy="461665"/>
              </a:xfrm>
              <a:prstGeom prst="rect">
                <a:avLst/>
              </a:prstGeom>
              <a:blipFill>
                <a:blip r:embed="rId20"/>
                <a:stretch>
                  <a:fillRect b="-1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B1F1225A-B8BC-E802-E84B-0E2D480C52B0}"/>
              </a:ext>
            </a:extLst>
          </p:cNvPr>
          <p:cNvSpPr/>
          <p:nvPr/>
        </p:nvSpPr>
        <p:spPr>
          <a:xfrm>
            <a:off x="5935423" y="1153781"/>
            <a:ext cx="592211" cy="519315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41B303A-4D18-1E2E-A039-37DA1E035ED8}"/>
                  </a:ext>
                </a:extLst>
              </p:cNvPr>
              <p:cNvSpPr txBox="1"/>
              <p:nvPr/>
            </p:nvSpPr>
            <p:spPr>
              <a:xfrm>
                <a:off x="5913683" y="653695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𝐻𝑖𝑑𝑑𝑒𝑛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41B303A-4D18-1E2E-A039-37DA1E03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683" y="6536954"/>
                <a:ext cx="3016026" cy="461665"/>
              </a:xfrm>
              <a:prstGeom prst="rect">
                <a:avLst/>
              </a:prstGeom>
              <a:blipFill>
                <a:blip r:embed="rId21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6F3D294-8A6D-011E-2AC0-7091223C3F39}"/>
              </a:ext>
            </a:extLst>
          </p:cNvPr>
          <p:cNvSpPr/>
          <p:nvPr/>
        </p:nvSpPr>
        <p:spPr>
          <a:xfrm>
            <a:off x="7173160" y="2132237"/>
            <a:ext cx="569393" cy="35715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7E918F0-56BC-1DE1-BEAD-49779FF7DF42}"/>
                  </a:ext>
                </a:extLst>
              </p:cNvPr>
              <p:cNvSpPr txBox="1"/>
              <p:nvPr/>
            </p:nvSpPr>
            <p:spPr>
              <a:xfrm>
                <a:off x="7370490" y="5836733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7E918F0-56BC-1DE1-BEAD-49779FF7D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490" y="5836733"/>
                <a:ext cx="3016026" cy="461665"/>
              </a:xfrm>
              <a:prstGeom prst="rect">
                <a:avLst/>
              </a:prstGeom>
              <a:blipFill>
                <a:blip r:embed="rId22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6B1E7BD-6B82-879D-6868-E60900C38F3B}"/>
                  </a:ext>
                </a:extLst>
              </p:cNvPr>
              <p:cNvSpPr txBox="1"/>
              <p:nvPr/>
            </p:nvSpPr>
            <p:spPr>
              <a:xfrm>
                <a:off x="190949" y="673169"/>
                <a:ext cx="301602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sz="36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6B1E7BD-6B82-879D-6868-E60900C38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9" y="673169"/>
                <a:ext cx="3016026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871B992-02A9-3A77-CAC0-9D4AEDB430AE}"/>
              </a:ext>
            </a:extLst>
          </p:cNvPr>
          <p:cNvCxnSpPr>
            <a:cxnSpLocks/>
          </p:cNvCxnSpPr>
          <p:nvPr/>
        </p:nvCxnSpPr>
        <p:spPr>
          <a:xfrm>
            <a:off x="8111699" y="3776330"/>
            <a:ext cx="1002453" cy="59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7AD02F3-8ED8-55BA-0FC6-16B96D6DE579}"/>
                  </a:ext>
                </a:extLst>
              </p:cNvPr>
              <p:cNvSpPr txBox="1"/>
              <p:nvPr/>
            </p:nvSpPr>
            <p:spPr>
              <a:xfrm>
                <a:off x="7202691" y="321471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𝑂𝑢𝑡𝑝𝑢𝑡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7AD02F3-8ED8-55BA-0FC6-16B96D6DE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91" y="3214714"/>
                <a:ext cx="3016026" cy="461665"/>
              </a:xfrm>
              <a:prstGeom prst="rect">
                <a:avLst/>
              </a:prstGeom>
              <a:blipFill>
                <a:blip r:embed="rId24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Oval 167">
            <a:extLst>
              <a:ext uri="{FF2B5EF4-FFF2-40B4-BE49-F238E27FC236}">
                <a16:creationId xmlns:a16="http://schemas.microsoft.com/office/drawing/2014/main" id="{512E0A04-1F02-7A89-567F-3C2B38A800B8}"/>
              </a:ext>
            </a:extLst>
          </p:cNvPr>
          <p:cNvSpPr/>
          <p:nvPr/>
        </p:nvSpPr>
        <p:spPr>
          <a:xfrm>
            <a:off x="9355631" y="3162036"/>
            <a:ext cx="326327" cy="29032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AC4CAFC-758E-1BF5-8F26-514A420912F7}"/>
              </a:ext>
            </a:extLst>
          </p:cNvPr>
          <p:cNvSpPr/>
          <p:nvPr/>
        </p:nvSpPr>
        <p:spPr>
          <a:xfrm>
            <a:off x="9355630" y="4025193"/>
            <a:ext cx="326327" cy="29032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EF7D29-FF41-3E0F-DC76-D8AFD12A75E9}"/>
                  </a:ext>
                </a:extLst>
              </p:cNvPr>
              <p:cNvSpPr txBox="1"/>
              <p:nvPr/>
            </p:nvSpPr>
            <p:spPr>
              <a:xfrm>
                <a:off x="10030506" y="2663669"/>
                <a:ext cx="3016026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5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𝑭𝒖𝒏𝒄𝒕𝒊𝒐𝒏</m:t>
                      </m:r>
                    </m:oMath>
                  </m:oMathPara>
                </a14:m>
                <a:endParaRPr lang="en-ID" sz="165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EF7D29-FF41-3E0F-DC76-D8AFD12A7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506" y="2663669"/>
                <a:ext cx="3016026" cy="6001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E51E949-41E0-4254-BE09-E8FC4DCF290B}"/>
                  </a:ext>
                </a:extLst>
              </p:cNvPr>
              <p:cNvSpPr txBox="1"/>
              <p:nvPr/>
            </p:nvSpPr>
            <p:spPr>
              <a:xfrm>
                <a:off x="8016017" y="4392095"/>
                <a:ext cx="3016026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5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5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5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5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ID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E51E949-41E0-4254-BE09-E8FC4DCF2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17" y="4392095"/>
                <a:ext cx="3016026" cy="600164"/>
              </a:xfrm>
              <a:prstGeom prst="rect">
                <a:avLst/>
              </a:prstGeom>
              <a:blipFill>
                <a:blip r:embed="rId26"/>
                <a:stretch>
                  <a:fillRect b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ight Brace 172">
            <a:extLst>
              <a:ext uri="{FF2B5EF4-FFF2-40B4-BE49-F238E27FC236}">
                <a16:creationId xmlns:a16="http://schemas.microsoft.com/office/drawing/2014/main" id="{2A2BFE39-72EB-F530-8385-8D8CC28D1976}"/>
              </a:ext>
            </a:extLst>
          </p:cNvPr>
          <p:cNvSpPr/>
          <p:nvPr/>
        </p:nvSpPr>
        <p:spPr>
          <a:xfrm>
            <a:off x="9881067" y="3214714"/>
            <a:ext cx="337650" cy="10836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0EA516E-E8F4-9114-12C1-572379090C53}"/>
                  </a:ext>
                </a:extLst>
              </p:cNvPr>
              <p:cNvSpPr txBox="1"/>
              <p:nvPr/>
            </p:nvSpPr>
            <p:spPr>
              <a:xfrm>
                <a:off x="8016017" y="2537529"/>
                <a:ext cx="3016026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0EA516E-E8F4-9114-12C1-57237909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17" y="2537529"/>
                <a:ext cx="3016026" cy="600164"/>
              </a:xfrm>
              <a:prstGeom prst="rect">
                <a:avLst/>
              </a:prstGeom>
              <a:blipFill>
                <a:blip r:embed="rId27"/>
                <a:stretch>
                  <a:fillRect b="-7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89E4898-49EB-406B-B56A-1EFD55DFF6E3}"/>
              </a:ext>
            </a:extLst>
          </p:cNvPr>
          <p:cNvCxnSpPr>
            <a:cxnSpLocks/>
          </p:cNvCxnSpPr>
          <p:nvPr/>
        </p:nvCxnSpPr>
        <p:spPr>
          <a:xfrm flipV="1">
            <a:off x="5012340" y="7113136"/>
            <a:ext cx="0" cy="582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05536D1D-7DA7-A6F8-4A89-017EC3E0D09B}"/>
              </a:ext>
            </a:extLst>
          </p:cNvPr>
          <p:cNvCxnSpPr>
            <a:cxnSpLocks/>
          </p:cNvCxnSpPr>
          <p:nvPr/>
        </p:nvCxnSpPr>
        <p:spPr>
          <a:xfrm flipV="1">
            <a:off x="6196544" y="6359027"/>
            <a:ext cx="0" cy="43184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F344169-4CF6-A722-B4A6-E3056C625413}"/>
              </a:ext>
            </a:extLst>
          </p:cNvPr>
          <p:cNvCxnSpPr>
            <a:cxnSpLocks/>
          </p:cNvCxnSpPr>
          <p:nvPr/>
        </p:nvCxnSpPr>
        <p:spPr>
          <a:xfrm flipV="1">
            <a:off x="7438950" y="5719544"/>
            <a:ext cx="0" cy="43184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E50E6CFC-CEC5-D156-FADA-CEF47FB6B848}"/>
              </a:ext>
            </a:extLst>
          </p:cNvPr>
          <p:cNvCxnSpPr>
            <a:cxnSpLocks/>
          </p:cNvCxnSpPr>
          <p:nvPr/>
        </p:nvCxnSpPr>
        <p:spPr>
          <a:xfrm>
            <a:off x="5009444" y="7694418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A4A53C19-D6C1-9D24-3CFA-45DADB771192}"/>
              </a:ext>
            </a:extLst>
          </p:cNvPr>
          <p:cNvCxnSpPr>
            <a:cxnSpLocks/>
          </p:cNvCxnSpPr>
          <p:nvPr/>
        </p:nvCxnSpPr>
        <p:spPr>
          <a:xfrm>
            <a:off x="6196544" y="6790869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9C50E681-1532-7A55-44A7-52EF939F2A4F}"/>
              </a:ext>
            </a:extLst>
          </p:cNvPr>
          <p:cNvCxnSpPr>
            <a:cxnSpLocks/>
          </p:cNvCxnSpPr>
          <p:nvPr/>
        </p:nvCxnSpPr>
        <p:spPr>
          <a:xfrm>
            <a:off x="7415563" y="6151386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BF48ABE-7282-4827-B331-56D3F13C724E}"/>
                  </a:ext>
                </a:extLst>
              </p:cNvPr>
              <p:cNvSpPr txBox="1"/>
              <p:nvPr/>
            </p:nvSpPr>
            <p:spPr>
              <a:xfrm>
                <a:off x="9787022" y="3304343"/>
                <a:ext cx="3016026" cy="909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5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5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65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50" b="1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50" b="1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650" b="1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</m:e>
                      </m:d>
                    </m:oMath>
                  </m:oMathPara>
                </a14:m>
                <a:endParaRPr lang="en-US" sz="165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BF48ABE-7282-4827-B331-56D3F13C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022" y="3304343"/>
                <a:ext cx="3016026" cy="90973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python - How to write dice-loss backpropogation with numpy - Stack Overflow">
            <a:extLst>
              <a:ext uri="{FF2B5EF4-FFF2-40B4-BE49-F238E27FC236}">
                <a16:creationId xmlns:a16="http://schemas.microsoft.com/office/drawing/2014/main" id="{B90268D0-8DC4-E812-7448-340A19B10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6380" y="2066131"/>
            <a:ext cx="5497887" cy="350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953118B9-3182-6ABD-66DB-7909054A3784}"/>
                  </a:ext>
                </a:extLst>
              </p:cNvPr>
              <p:cNvSpPr txBox="1"/>
              <p:nvPr/>
            </p:nvSpPr>
            <p:spPr>
              <a:xfrm>
                <a:off x="12068362" y="5852414"/>
                <a:ext cx="5641145" cy="346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𝑻𝒖𝒋𝒖𝒂𝒏</m:t>
                      </m:r>
                      <m:r>
                        <a:rPr lang="en-US" sz="16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𝑼𝒏𝒕𝒖𝒌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𝒎𝒆𝒎𝒊𝒏𝒊𝒎𝒖𝒎𝒌𝒂𝒏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𝒇𝒖𝒏𝒄𝒕𝒊𝒐𝒏</m:t>
                      </m:r>
                    </m:oMath>
                  </m:oMathPara>
                </a14:m>
                <a:endParaRPr lang="en-US" sz="1650" b="1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953118B9-3182-6ABD-66DB-7909054A3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362" y="5852414"/>
                <a:ext cx="5641145" cy="346249"/>
              </a:xfrm>
              <a:prstGeom prst="rect">
                <a:avLst/>
              </a:prstGeom>
              <a:blipFill>
                <a:blip r:embed="rId30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013A5E5C-865D-2210-76A1-47F8DDE9CA71}"/>
              </a:ext>
            </a:extLst>
          </p:cNvPr>
          <p:cNvCxnSpPr>
            <a:cxnSpLocks/>
          </p:cNvCxnSpPr>
          <p:nvPr/>
        </p:nvCxnSpPr>
        <p:spPr>
          <a:xfrm>
            <a:off x="11538520" y="6003857"/>
            <a:ext cx="8288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CA4C2526-47D7-C96C-F258-0F9D9332AE78}"/>
              </a:ext>
            </a:extLst>
          </p:cNvPr>
          <p:cNvCxnSpPr>
            <a:cxnSpLocks/>
          </p:cNvCxnSpPr>
          <p:nvPr/>
        </p:nvCxnSpPr>
        <p:spPr>
          <a:xfrm flipH="1" flipV="1">
            <a:off x="11523635" y="4217876"/>
            <a:ext cx="14885" cy="183074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BB9F6241-A20E-1041-F285-AF6D4EAEC2F6}"/>
              </a:ext>
            </a:extLst>
          </p:cNvPr>
          <p:cNvCxnSpPr>
            <a:cxnSpLocks/>
          </p:cNvCxnSpPr>
          <p:nvPr/>
        </p:nvCxnSpPr>
        <p:spPr>
          <a:xfrm>
            <a:off x="8373055" y="1189149"/>
            <a:ext cx="511961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00C216F-DB94-BDF3-3BB0-B940A1082282}"/>
                  </a:ext>
                </a:extLst>
              </p:cNvPr>
              <p:cNvSpPr txBox="1"/>
              <p:nvPr/>
            </p:nvSpPr>
            <p:spPr>
              <a:xfrm>
                <a:off x="8087483" y="663553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𝐹𝑒𝑒𝑑𝑓𝑜𝑟𝑤𝑎𝑟𝑑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00C216F-DB94-BDF3-3BB0-B940A1082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83" y="663553"/>
                <a:ext cx="3016026" cy="461665"/>
              </a:xfrm>
              <a:prstGeom prst="rect">
                <a:avLst/>
              </a:prstGeom>
              <a:blipFill>
                <a:blip r:embed="rId31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FB416E5F-D8D3-478A-5091-C2123A9B3DEF}"/>
              </a:ext>
            </a:extLst>
          </p:cNvPr>
          <p:cNvCxnSpPr>
            <a:cxnSpLocks/>
          </p:cNvCxnSpPr>
          <p:nvPr/>
        </p:nvCxnSpPr>
        <p:spPr>
          <a:xfrm>
            <a:off x="8330572" y="1377432"/>
            <a:ext cx="5119616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F399E3A-A017-A5BF-875B-94C0030F1DE6}"/>
                  </a:ext>
                </a:extLst>
              </p:cNvPr>
              <p:cNvSpPr txBox="1"/>
              <p:nvPr/>
            </p:nvSpPr>
            <p:spPr>
              <a:xfrm>
                <a:off x="10055811" y="70035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𝑏𝑎𝑐𝑘𝑓𝑜𝑟𝑤𝑎𝑟𝑑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F399E3A-A017-A5BF-875B-94C0030F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811" y="700354"/>
                <a:ext cx="3016026" cy="461665"/>
              </a:xfrm>
              <a:prstGeom prst="rect">
                <a:avLst/>
              </a:prstGeom>
              <a:blipFill>
                <a:blip r:embed="rId32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 descr="Backward Propagation | Backward Propagation Working in Neural Network">
            <a:extLst>
              <a:ext uri="{FF2B5EF4-FFF2-40B4-BE49-F238E27FC236}">
                <a16:creationId xmlns:a16="http://schemas.microsoft.com/office/drawing/2014/main" id="{F4B95F1F-420F-CB18-20A6-652AB9342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879" y="6253316"/>
            <a:ext cx="8852337" cy="39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642CDCA-1C37-4E23-2249-637194731E37}"/>
                  </a:ext>
                </a:extLst>
              </p:cNvPr>
              <p:cNvSpPr txBox="1"/>
              <p:nvPr/>
            </p:nvSpPr>
            <p:spPr>
              <a:xfrm>
                <a:off x="403622" y="6178007"/>
                <a:ext cx="301602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𝑰𝒏𝒕𝒖𝒊𝒔𝒊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𝑆𝑒𝑡𝑖𝑎𝑝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𝑛𝑒𝑢𝑟𝑜𝑛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𝑚𝑒𝑚𝑖𝑙𝑖𝑘𝑖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𝑑𝑎𝑛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𝑦𝑎𝑛𝑔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𝑎𝑘𝑎𝑛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𝑡𝑒𝑟𝑢𝑠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𝑢𝑝𝑑𝑎𝑡𝑒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642CDCA-1C37-4E23-2249-637194731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2" y="6178007"/>
                <a:ext cx="3016026" cy="923330"/>
              </a:xfrm>
              <a:prstGeom prst="rect">
                <a:avLst/>
              </a:prstGeom>
              <a:blipFill>
                <a:blip r:embed="rId34"/>
                <a:stretch>
                  <a:fillRect l="-606" r="-13939" b="-4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Oval 253">
            <a:extLst>
              <a:ext uri="{FF2B5EF4-FFF2-40B4-BE49-F238E27FC236}">
                <a16:creationId xmlns:a16="http://schemas.microsoft.com/office/drawing/2014/main" id="{09056BFC-EBB5-5130-1A21-1E7E23682007}"/>
              </a:ext>
            </a:extLst>
          </p:cNvPr>
          <p:cNvSpPr/>
          <p:nvPr/>
        </p:nvSpPr>
        <p:spPr>
          <a:xfrm>
            <a:off x="346147" y="734204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FE364115-9734-CB29-6380-39E177BE3FEA}"/>
              </a:ext>
            </a:extLst>
          </p:cNvPr>
          <p:cNvSpPr/>
          <p:nvPr/>
        </p:nvSpPr>
        <p:spPr>
          <a:xfrm>
            <a:off x="246347" y="935894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638EF29-FDD8-0F8B-BF5A-64920B80534E}"/>
              </a:ext>
            </a:extLst>
          </p:cNvPr>
          <p:cNvCxnSpPr>
            <a:cxnSpLocks/>
            <a:stCxn id="254" idx="6"/>
            <a:endCxn id="270" idx="2"/>
          </p:cNvCxnSpPr>
          <p:nvPr/>
        </p:nvCxnSpPr>
        <p:spPr>
          <a:xfrm>
            <a:off x="672473" y="7487210"/>
            <a:ext cx="1134213" cy="92035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Oval 269">
            <a:extLst>
              <a:ext uri="{FF2B5EF4-FFF2-40B4-BE49-F238E27FC236}">
                <a16:creationId xmlns:a16="http://schemas.microsoft.com/office/drawing/2014/main" id="{33CB7B40-E525-D866-732B-EDDDD3A80512}"/>
              </a:ext>
            </a:extLst>
          </p:cNvPr>
          <p:cNvSpPr/>
          <p:nvPr/>
        </p:nvSpPr>
        <p:spPr>
          <a:xfrm>
            <a:off x="1806686" y="7804234"/>
            <a:ext cx="1813878" cy="12066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A3DC6135-9854-D481-EE9B-4E68DAAA4543}"/>
                  </a:ext>
                </a:extLst>
              </p:cNvPr>
              <p:cNvSpPr txBox="1"/>
              <p:nvPr/>
            </p:nvSpPr>
            <p:spPr>
              <a:xfrm>
                <a:off x="1782440" y="7945391"/>
                <a:ext cx="1358946" cy="847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A3DC6135-9854-D481-EE9B-4E68DAAA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440" y="7945391"/>
                <a:ext cx="1358946" cy="847220"/>
              </a:xfrm>
              <a:prstGeom prst="rect">
                <a:avLst/>
              </a:prstGeom>
              <a:blipFill>
                <a:blip r:embed="rId35"/>
                <a:stretch>
                  <a:fillRect r="-287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113222C-9AF8-D630-B9E1-5A0CDF404EFF}"/>
                  </a:ext>
                </a:extLst>
              </p:cNvPr>
              <p:cNvSpPr txBox="1"/>
              <p:nvPr/>
            </p:nvSpPr>
            <p:spPr>
              <a:xfrm rot="1656774">
                <a:off x="1010729" y="7589783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113222C-9AF8-D630-B9E1-5A0CDF404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56774">
                <a:off x="1010729" y="7589783"/>
                <a:ext cx="716208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747488A-79AD-54FC-5970-07D3F39D6563}"/>
                  </a:ext>
                </a:extLst>
              </p:cNvPr>
              <p:cNvSpPr txBox="1"/>
              <p:nvPr/>
            </p:nvSpPr>
            <p:spPr>
              <a:xfrm rot="19998135">
                <a:off x="807692" y="9061532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747488A-79AD-54FC-5970-07D3F39D6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98135">
                <a:off x="807692" y="9061532"/>
                <a:ext cx="716208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12808B1-C255-B5E0-9D0D-B518B7F23637}"/>
              </a:ext>
            </a:extLst>
          </p:cNvPr>
          <p:cNvCxnSpPr>
            <a:cxnSpLocks/>
            <a:stCxn id="299" idx="0"/>
            <a:endCxn id="270" idx="4"/>
          </p:cNvCxnSpPr>
          <p:nvPr/>
        </p:nvCxnSpPr>
        <p:spPr>
          <a:xfrm flipV="1">
            <a:off x="2297162" y="9010889"/>
            <a:ext cx="416463" cy="3126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9" name="Oval 298">
            <a:extLst>
              <a:ext uri="{FF2B5EF4-FFF2-40B4-BE49-F238E27FC236}">
                <a16:creationId xmlns:a16="http://schemas.microsoft.com/office/drawing/2014/main" id="{2BDC05DB-DD69-BBC8-901E-B18F36F42BA8}"/>
              </a:ext>
            </a:extLst>
          </p:cNvPr>
          <p:cNvSpPr/>
          <p:nvPr/>
        </p:nvSpPr>
        <p:spPr>
          <a:xfrm>
            <a:off x="2133998" y="9323510"/>
            <a:ext cx="326327" cy="29032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88853FCC-55D8-99CB-8CDE-0DDB3802A068}"/>
                  </a:ext>
                </a:extLst>
              </p:cNvPr>
              <p:cNvSpPr txBox="1"/>
              <p:nvPr/>
            </p:nvSpPr>
            <p:spPr>
              <a:xfrm rot="19998135">
                <a:off x="2267811" y="9077741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88853FCC-55D8-99CB-8CDE-0DDB3802A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98135">
                <a:off x="2267811" y="9077741"/>
                <a:ext cx="716208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DF764A99-633A-62F6-A713-B04DAA28F6AB}"/>
              </a:ext>
            </a:extLst>
          </p:cNvPr>
          <p:cNvSpPr/>
          <p:nvPr/>
        </p:nvSpPr>
        <p:spPr>
          <a:xfrm>
            <a:off x="167966" y="6104451"/>
            <a:ext cx="3735548" cy="397161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0B04D28E-5AE2-A5B2-36DF-63102CE15799}"/>
              </a:ext>
            </a:extLst>
          </p:cNvPr>
          <p:cNvCxnSpPr>
            <a:cxnSpLocks/>
            <a:stCxn id="197" idx="2"/>
            <a:endCxn id="181" idx="6"/>
          </p:cNvCxnSpPr>
          <p:nvPr/>
        </p:nvCxnSpPr>
        <p:spPr>
          <a:xfrm flipH="1">
            <a:off x="5045065" y="5971472"/>
            <a:ext cx="999554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1F03EA9B-624F-EFDE-29C9-BE238439B04B}"/>
              </a:ext>
            </a:extLst>
          </p:cNvPr>
          <p:cNvCxnSpPr>
            <a:cxnSpLocks/>
            <a:stCxn id="195" idx="2"/>
            <a:endCxn id="181" idx="6"/>
          </p:cNvCxnSpPr>
          <p:nvPr/>
        </p:nvCxnSpPr>
        <p:spPr>
          <a:xfrm flipH="1">
            <a:off x="5045065" y="4975190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10D805DE-A606-B7A3-7B70-7BDC42F6CCF1}"/>
              </a:ext>
            </a:extLst>
          </p:cNvPr>
          <p:cNvCxnSpPr>
            <a:cxnSpLocks/>
          </p:cNvCxnSpPr>
          <p:nvPr/>
        </p:nvCxnSpPr>
        <p:spPr>
          <a:xfrm>
            <a:off x="2778786" y="4418408"/>
            <a:ext cx="1025946" cy="0"/>
          </a:xfrm>
          <a:prstGeom prst="straightConnector1">
            <a:avLst/>
          </a:prstGeom>
          <a:ln w="4445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9EDCE636-51D4-5307-0F56-B380C1A5D059}"/>
              </a:ext>
            </a:extLst>
          </p:cNvPr>
          <p:cNvCxnSpPr>
            <a:cxnSpLocks/>
          </p:cNvCxnSpPr>
          <p:nvPr/>
        </p:nvCxnSpPr>
        <p:spPr>
          <a:xfrm>
            <a:off x="2779156" y="4398299"/>
            <a:ext cx="11813" cy="1640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31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LANDASAN TEORI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B0A00886-FE7C-20D8-2A91-8833BDD14EAA}"/>
              </a:ext>
            </a:extLst>
          </p:cNvPr>
          <p:cNvSpPr/>
          <p:nvPr/>
        </p:nvSpPr>
        <p:spPr>
          <a:xfrm>
            <a:off x="4191000" y="3567971"/>
            <a:ext cx="9373089" cy="6388347"/>
          </a:xfrm>
          <a:custGeom>
            <a:avLst/>
            <a:gdLst/>
            <a:ahLst/>
            <a:cxnLst/>
            <a:rect l="l" t="t" r="r" b="b"/>
            <a:pathLst>
              <a:path w="6860984" h="4573990">
                <a:moveTo>
                  <a:pt x="0" y="0"/>
                </a:moveTo>
                <a:lnTo>
                  <a:pt x="6860984" y="0"/>
                </a:lnTo>
                <a:lnTo>
                  <a:pt x="6860984" y="4573990"/>
                </a:lnTo>
                <a:lnTo>
                  <a:pt x="0" y="457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410E4A-9522-4B3B-4A0B-62BF9E512C58}"/>
              </a:ext>
            </a:extLst>
          </p:cNvPr>
          <p:cNvSpPr txBox="1"/>
          <p:nvPr/>
        </p:nvSpPr>
        <p:spPr>
          <a:xfrm>
            <a:off x="4887908" y="2400300"/>
            <a:ext cx="7979271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327406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4666298" y="77009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4366261" y="671512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6250775" y="68665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3437564" y="59721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3666164" y="62007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3318992" y="5129215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6250774" y="801529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5206375" y="684371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2921804" y="801528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4547426" y="460772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6065045" y="5516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7811834" y="50434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8102602" y="605790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6157909" y="39354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5020646" y="367403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7811833" y="4371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6530807" y="46934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9800945" y="647938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9204874" y="51011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9018923" y="607837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3879068" y="356747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4180532" y="316063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3066107" y="2964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2589892" y="651153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6245891" y="686657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0BF628-44D7-C7E9-0167-AAAE869C8D9A}"/>
              </a:ext>
            </a:extLst>
          </p:cNvPr>
          <p:cNvCxnSpPr>
            <a:cxnSpLocks/>
          </p:cNvCxnSpPr>
          <p:nvPr/>
        </p:nvCxnSpPr>
        <p:spPr>
          <a:xfrm>
            <a:off x="2157413" y="3469721"/>
            <a:ext cx="8053388" cy="4942398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37E92-A68E-0E6C-7C52-7352337DBBDB}"/>
                  </a:ext>
                </a:extLst>
              </p:cNvPr>
              <p:cNvSpPr txBox="1"/>
              <p:nvPr/>
            </p:nvSpPr>
            <p:spPr>
              <a:xfrm>
                <a:off x="5634095" y="2004536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𝑀𝑎𝑛𝑎𝑘𝑎h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𝐺𝑎𝑟𝑖𝑠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𝑡𝑒𝑟𝑏𝑎𝑖𝑘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𝑎𝑛𝑡𝑎𝑟𝑎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37E92-A68E-0E6C-7C52-7352337D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095" y="2004536"/>
                <a:ext cx="3016026" cy="738664"/>
              </a:xfrm>
              <a:prstGeom prst="rect">
                <a:avLst/>
              </a:prstGeom>
              <a:blipFill>
                <a:blip r:embed="rId2"/>
                <a:stretch>
                  <a:fillRect r="-2278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0F9522-768B-F5D8-9DF2-C5617C386F75}"/>
                  </a:ext>
                </a:extLst>
              </p:cNvPr>
              <p:cNvSpPr txBox="1"/>
              <p:nvPr/>
            </p:nvSpPr>
            <p:spPr>
              <a:xfrm>
                <a:off x="421538" y="3087877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0F9522-768B-F5D8-9DF2-C5617C386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8" y="3087877"/>
                <a:ext cx="3016026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FE51EC-E95B-3B52-A6C1-DFB5AC609EF2}"/>
                  </a:ext>
                </a:extLst>
              </p:cNvPr>
              <p:cNvSpPr txBox="1"/>
              <p:nvPr/>
            </p:nvSpPr>
            <p:spPr>
              <a:xfrm>
                <a:off x="421538" y="3465485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FE51EC-E95B-3B52-A6C1-DFB5AC609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8" y="3465485"/>
                <a:ext cx="301602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E4A7FA-6407-BA80-18F0-1B7EE9A4F022}"/>
                  </a:ext>
                </a:extLst>
              </p:cNvPr>
              <p:cNvSpPr txBox="1"/>
              <p:nvPr/>
            </p:nvSpPr>
            <p:spPr>
              <a:xfrm>
                <a:off x="427523" y="3849175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E4A7FA-6407-BA80-18F0-1B7EE9A4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23" y="3849175"/>
                <a:ext cx="3016026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6" name="Picture 6" descr="Negeri Tanda Tanya | PWMU.CO | Portal Berkemajuan">
            <a:extLst>
              <a:ext uri="{FF2B5EF4-FFF2-40B4-BE49-F238E27FC236}">
                <a16:creationId xmlns:a16="http://schemas.microsoft.com/office/drawing/2014/main" id="{A14F40B0-24ED-658A-ADDC-83DDD4BE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639" y="3606020"/>
            <a:ext cx="5464724" cy="47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AF56A7-1896-3CB7-29A9-1C454E9A54EE}"/>
                  </a:ext>
                </a:extLst>
              </p:cNvPr>
              <p:cNvSpPr txBox="1"/>
              <p:nvPr/>
            </p:nvSpPr>
            <p:spPr>
              <a:xfrm>
                <a:off x="1443098" y="412161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𝑀𝑜𝑡𝑖𝑣𝑎𝑠𝑖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AF56A7-1896-3CB7-29A9-1C454E9A5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98" y="412161"/>
                <a:ext cx="3016026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7374E-44EA-96CF-5322-74F25251FFDB}"/>
              </a:ext>
            </a:extLst>
          </p:cNvPr>
          <p:cNvCxnSpPr>
            <a:cxnSpLocks/>
          </p:cNvCxnSpPr>
          <p:nvPr/>
        </p:nvCxnSpPr>
        <p:spPr>
          <a:xfrm>
            <a:off x="2123114" y="3803810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D12462-FAFA-2466-4065-3B8DE5F62059}"/>
              </a:ext>
            </a:extLst>
          </p:cNvPr>
          <p:cNvCxnSpPr>
            <a:cxnSpLocks/>
          </p:cNvCxnSpPr>
          <p:nvPr/>
        </p:nvCxnSpPr>
        <p:spPr>
          <a:xfrm>
            <a:off x="2064548" y="4170012"/>
            <a:ext cx="7233189" cy="4394187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15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4666298" y="77009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4366261" y="671512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6250775" y="68665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3437564" y="59721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3666164" y="62007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3318992" y="5129215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6250774" y="801529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5206375" y="684371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2921804" y="801528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4547426" y="460772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6065045" y="5516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7811834" y="50434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8102602" y="605790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6157909" y="39354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5020646" y="367403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7811833" y="4371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6530807" y="46934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9800945" y="647938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9204874" y="51011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9018923" y="607837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3879068" y="356747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4180532" y="316063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3066107" y="2964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2589892" y="651153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6245891" y="686657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0BF628-44D7-C7E9-0167-AAAE869C8D9A}"/>
              </a:ext>
            </a:extLst>
          </p:cNvPr>
          <p:cNvCxnSpPr>
            <a:cxnSpLocks/>
          </p:cNvCxnSpPr>
          <p:nvPr/>
        </p:nvCxnSpPr>
        <p:spPr>
          <a:xfrm>
            <a:off x="2157413" y="3469721"/>
            <a:ext cx="8053388" cy="4942398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37E92-A68E-0E6C-7C52-7352337DBBDB}"/>
                  </a:ext>
                </a:extLst>
              </p:cNvPr>
              <p:cNvSpPr txBox="1"/>
              <p:nvPr/>
            </p:nvSpPr>
            <p:spPr>
              <a:xfrm>
                <a:off x="5589849" y="635099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𝑀𝑎𝑛𝑎𝑘𝑎h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𝐺𝑎𝑟𝑖𝑠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𝑡𝑒𝑟𝑏𝑎𝑖𝑘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𝑎𝑛𝑡𝑎𝑟𝑎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37E92-A68E-0E6C-7C52-7352337D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49" y="635099"/>
                <a:ext cx="3016026" cy="738664"/>
              </a:xfrm>
              <a:prstGeom prst="rect">
                <a:avLst/>
              </a:prstGeom>
              <a:blipFill>
                <a:blip r:embed="rId2"/>
                <a:stretch>
                  <a:fillRect r="-227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0F9522-768B-F5D8-9DF2-C5617C386F75}"/>
                  </a:ext>
                </a:extLst>
              </p:cNvPr>
              <p:cNvSpPr txBox="1"/>
              <p:nvPr/>
            </p:nvSpPr>
            <p:spPr>
              <a:xfrm>
                <a:off x="421538" y="3087877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0F9522-768B-F5D8-9DF2-C5617C386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8" y="3087877"/>
                <a:ext cx="3016026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FE51EC-E95B-3B52-A6C1-DFB5AC609EF2}"/>
                  </a:ext>
                </a:extLst>
              </p:cNvPr>
              <p:cNvSpPr txBox="1"/>
              <p:nvPr/>
            </p:nvSpPr>
            <p:spPr>
              <a:xfrm>
                <a:off x="421538" y="3465485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FE51EC-E95B-3B52-A6C1-DFB5AC609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8" y="3465485"/>
                <a:ext cx="301602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E4A7FA-6407-BA80-18F0-1B7EE9A4F022}"/>
                  </a:ext>
                </a:extLst>
              </p:cNvPr>
              <p:cNvSpPr txBox="1"/>
              <p:nvPr/>
            </p:nvSpPr>
            <p:spPr>
              <a:xfrm>
                <a:off x="427523" y="3849175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E4A7FA-6407-BA80-18F0-1B7EE9A4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23" y="3849175"/>
                <a:ext cx="3016026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6" name="Picture 6" descr="Negeri Tanda Tanya | PWMU.CO | Portal Berkemajuan">
            <a:extLst>
              <a:ext uri="{FF2B5EF4-FFF2-40B4-BE49-F238E27FC236}">
                <a16:creationId xmlns:a16="http://schemas.microsoft.com/office/drawing/2014/main" id="{A14F40B0-24ED-658A-ADDC-83DDD4BE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639" y="3606020"/>
            <a:ext cx="5464724" cy="47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AF56A7-1896-3CB7-29A9-1C454E9A54EE}"/>
                  </a:ext>
                </a:extLst>
              </p:cNvPr>
              <p:cNvSpPr txBox="1"/>
              <p:nvPr/>
            </p:nvSpPr>
            <p:spPr>
              <a:xfrm>
                <a:off x="1443098" y="412161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𝑀𝑜𝑡𝑖𝑣𝑎𝑠𝑖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AF56A7-1896-3CB7-29A9-1C454E9A5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98" y="412161"/>
                <a:ext cx="3016026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088902-0E16-324F-D178-8FCC904F7BB6}"/>
                  </a:ext>
                </a:extLst>
              </p:cNvPr>
              <p:cNvSpPr txBox="1"/>
              <p:nvPr/>
            </p:nvSpPr>
            <p:spPr>
              <a:xfrm>
                <a:off x="5179439" y="1317968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𝐴𝑝𝑎𝑘𝑎h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088902-0E16-324F-D178-8FCC904F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439" y="1317968"/>
                <a:ext cx="3016026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9D274F-5F54-749A-0F26-BF1BEA32D8F8}"/>
              </a:ext>
            </a:extLst>
          </p:cNvPr>
          <p:cNvSpPr/>
          <p:nvPr/>
        </p:nvSpPr>
        <p:spPr>
          <a:xfrm>
            <a:off x="5113510" y="544675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1329C-229D-F6BB-289D-79DCA9625364}"/>
              </a:ext>
            </a:extLst>
          </p:cNvPr>
          <p:cNvCxnSpPr>
            <a:stCxn id="4" idx="0"/>
          </p:cNvCxnSpPr>
          <p:nvPr/>
        </p:nvCxnSpPr>
        <p:spPr>
          <a:xfrm flipV="1">
            <a:off x="5206374" y="4607723"/>
            <a:ext cx="0" cy="83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BAADC0-5458-1B26-E2EB-4B6977C517C3}"/>
                  </a:ext>
                </a:extLst>
              </p:cNvPr>
              <p:cNvSpPr txBox="1"/>
              <p:nvPr/>
            </p:nvSpPr>
            <p:spPr>
              <a:xfrm>
                <a:off x="4808231" y="4274549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𝐵𝑎𝑟𝑢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BAADC0-5458-1B26-E2EB-4B6977C5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31" y="4274549"/>
                <a:ext cx="424829" cy="300082"/>
              </a:xfrm>
              <a:prstGeom prst="rect">
                <a:avLst/>
              </a:prstGeom>
              <a:blipFill>
                <a:blip r:embed="rId9"/>
                <a:stretch>
                  <a:fillRect r="-12753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3E75D4-AA07-9B09-25C8-788FFF452C11}"/>
              </a:ext>
            </a:extLst>
          </p:cNvPr>
          <p:cNvSpPr/>
          <p:nvPr/>
        </p:nvSpPr>
        <p:spPr>
          <a:xfrm>
            <a:off x="4767453" y="4343957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2773E5-35C7-6D88-0EC2-1DB6FF19C5A1}"/>
                  </a:ext>
                </a:extLst>
              </p:cNvPr>
              <p:cNvSpPr txBox="1"/>
              <p:nvPr/>
            </p:nvSpPr>
            <p:spPr>
              <a:xfrm>
                <a:off x="7508273" y="1317968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𝑆𝑎𝑙𝑎h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𝑔𝑎𝑟𝑖𝑠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𝑇𝑒𝑟𝑙𝑎𝑙𝑢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𝑐𝑜𝑛𝑑𝑜𝑛𝑔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𝑝𝑎𝑑𝑎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𝑡𝑖𝑡𝑖𝑘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𝑚𝑒𝑟𝑎h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2773E5-35C7-6D88-0EC2-1DB6FF19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73" y="1317968"/>
                <a:ext cx="3016026" cy="461665"/>
              </a:xfrm>
              <a:prstGeom prst="rect">
                <a:avLst/>
              </a:prstGeom>
              <a:blipFill>
                <a:blip r:embed="rId10"/>
                <a:stretch>
                  <a:fillRect l="-607" r="-130972"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9B6CCD-4D6F-6CE2-01C7-ED2D8CC9DF9C}"/>
                  </a:ext>
                </a:extLst>
              </p:cNvPr>
              <p:cNvSpPr txBox="1"/>
              <p:nvPr/>
            </p:nvSpPr>
            <p:spPr>
              <a:xfrm>
                <a:off x="4808231" y="4284332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𝐵𝑎𝑟𝑢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9B6CCD-4D6F-6CE2-01C7-ED2D8CC9D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31" y="4284332"/>
                <a:ext cx="424829" cy="300082"/>
              </a:xfrm>
              <a:prstGeom prst="rect">
                <a:avLst/>
              </a:prstGeom>
              <a:blipFill>
                <a:blip r:embed="rId11"/>
                <a:stretch>
                  <a:fillRect r="-12753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27EFFE6-2DAB-CFD5-B4FC-AF247737CA14}"/>
              </a:ext>
            </a:extLst>
          </p:cNvPr>
          <p:cNvSpPr/>
          <p:nvPr/>
        </p:nvSpPr>
        <p:spPr>
          <a:xfrm>
            <a:off x="4767453" y="4353740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</p:spTree>
    <p:extLst>
      <p:ext uri="{BB962C8B-B14F-4D97-AF65-F5344CB8AC3E}">
        <p14:creationId xmlns:p14="http://schemas.microsoft.com/office/powerpoint/2010/main" val="135007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359" y="0"/>
            <a:ext cx="18360359" cy="10287000"/>
          </a:xfrm>
          <a:custGeom>
            <a:avLst/>
            <a:gdLst/>
            <a:ahLst/>
            <a:cxnLst/>
            <a:rect l="l" t="t" r="r" b="b"/>
            <a:pathLst>
              <a:path w="18360359" h="10287000">
                <a:moveTo>
                  <a:pt x="0" y="0"/>
                </a:moveTo>
                <a:lnTo>
                  <a:pt x="18360359" y="0"/>
                </a:lnTo>
                <a:lnTo>
                  <a:pt x="183603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930" b="-6930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14691" y="-151099"/>
            <a:ext cx="18717382" cy="10504249"/>
            <a:chOff x="0" y="0"/>
            <a:chExt cx="4929681" cy="2766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29681" cy="2766551"/>
            </a:xfrm>
            <a:custGeom>
              <a:avLst/>
              <a:gdLst/>
              <a:ahLst/>
              <a:cxnLst/>
              <a:rect l="l" t="t" r="r" b="b"/>
              <a:pathLst>
                <a:path w="4929681" h="2766551">
                  <a:moveTo>
                    <a:pt x="0" y="0"/>
                  </a:moveTo>
                  <a:lnTo>
                    <a:pt x="4929681" y="0"/>
                  </a:lnTo>
                  <a:lnTo>
                    <a:pt x="4929681" y="2766551"/>
                  </a:lnTo>
                  <a:lnTo>
                    <a:pt x="0" y="2766551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3600" y="1080250"/>
            <a:ext cx="16220799" cy="8830397"/>
            <a:chOff x="0" y="0"/>
            <a:chExt cx="21627732" cy="11773862"/>
          </a:xfrm>
        </p:grpSpPr>
        <p:grpSp>
          <p:nvGrpSpPr>
            <p:cNvPr id="7" name="Group 7"/>
            <p:cNvGrpSpPr/>
            <p:nvPr/>
          </p:nvGrpSpPr>
          <p:grpSpPr>
            <a:xfrm>
              <a:off x="163376" y="176711"/>
              <a:ext cx="21300981" cy="11420441"/>
              <a:chOff x="0" y="0"/>
              <a:chExt cx="3792304" cy="20332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792304" cy="2033230"/>
              </a:xfrm>
              <a:custGeom>
                <a:avLst/>
                <a:gdLst/>
                <a:ahLst/>
                <a:cxnLst/>
                <a:rect l="l" t="t" r="r" b="b"/>
                <a:pathLst>
                  <a:path w="3792304" h="2033230">
                    <a:moveTo>
                      <a:pt x="0" y="0"/>
                    </a:moveTo>
                    <a:lnTo>
                      <a:pt x="3792304" y="0"/>
                    </a:lnTo>
                    <a:lnTo>
                      <a:pt x="3792304" y="2033230"/>
                    </a:lnTo>
                    <a:lnTo>
                      <a:pt x="0" y="20332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5355" tIns="55355" rIns="55355" bIns="5535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flipH="1">
              <a:off x="10813866" y="0"/>
              <a:ext cx="10813866" cy="11773862"/>
            </a:xfrm>
            <a:custGeom>
              <a:avLst/>
              <a:gdLst/>
              <a:ahLst/>
              <a:cxnLst/>
              <a:rect l="l" t="t" r="r" b="b"/>
              <a:pathLst>
                <a:path w="10813866" h="11773862">
                  <a:moveTo>
                    <a:pt x="10813866" y="0"/>
                  </a:moveTo>
                  <a:lnTo>
                    <a:pt x="0" y="0"/>
                  </a:lnTo>
                  <a:lnTo>
                    <a:pt x="0" y="11773862"/>
                  </a:lnTo>
                  <a:lnTo>
                    <a:pt x="10813866" y="11773862"/>
                  </a:lnTo>
                  <a:lnTo>
                    <a:pt x="108138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0813866" cy="11773862"/>
            </a:xfrm>
            <a:custGeom>
              <a:avLst/>
              <a:gdLst/>
              <a:ahLst/>
              <a:cxnLst/>
              <a:rect l="l" t="t" r="r" b="b"/>
              <a:pathLst>
                <a:path w="10813866" h="11773862">
                  <a:moveTo>
                    <a:pt x="0" y="0"/>
                  </a:moveTo>
                  <a:lnTo>
                    <a:pt x="10813866" y="0"/>
                  </a:lnTo>
                  <a:lnTo>
                    <a:pt x="10813866" y="11773862"/>
                  </a:lnTo>
                  <a:lnTo>
                    <a:pt x="0" y="11773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93843" y="98115"/>
            <a:ext cx="1156690" cy="982135"/>
          </a:xfrm>
          <a:custGeom>
            <a:avLst/>
            <a:gdLst/>
            <a:ahLst/>
            <a:cxnLst/>
            <a:rect l="l" t="t" r="r" b="b"/>
            <a:pathLst>
              <a:path w="1156690" h="982135">
                <a:moveTo>
                  <a:pt x="0" y="0"/>
                </a:moveTo>
                <a:lnTo>
                  <a:pt x="1156690" y="0"/>
                </a:lnTo>
                <a:lnTo>
                  <a:pt x="1156690" y="982135"/>
                </a:lnTo>
                <a:lnTo>
                  <a:pt x="0" y="982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0" y="-151099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2557421" y="1606461"/>
            <a:ext cx="13173157" cy="7777974"/>
          </a:xfrm>
          <a:custGeom>
            <a:avLst/>
            <a:gdLst/>
            <a:ahLst/>
            <a:cxnLst/>
            <a:rect l="l" t="t" r="r" b="b"/>
            <a:pathLst>
              <a:path w="13173157" h="7777974">
                <a:moveTo>
                  <a:pt x="0" y="0"/>
                </a:moveTo>
                <a:lnTo>
                  <a:pt x="13173158" y="0"/>
                </a:lnTo>
                <a:lnTo>
                  <a:pt x="13173158" y="7777974"/>
                </a:lnTo>
                <a:lnTo>
                  <a:pt x="0" y="7777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1028700" y="393599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4666298" y="77009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4366261" y="671512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6250775" y="68665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3437564" y="59721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3666164" y="62007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3318992" y="5129215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6250774" y="801529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5206375" y="684371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2921804" y="801528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4547426" y="460772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6065045" y="5516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7811834" y="50434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8102602" y="605790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6157909" y="39354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5020646" y="367403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7811833" y="4371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6530807" y="46934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9800945" y="647938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9204874" y="51011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9018923" y="607837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3879068" y="356747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4180532" y="316063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3066107" y="2964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2589892" y="651153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6245891" y="686657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37E92-A68E-0E6C-7C52-7352337DBBDB}"/>
                  </a:ext>
                </a:extLst>
              </p:cNvPr>
              <p:cNvSpPr txBox="1"/>
              <p:nvPr/>
            </p:nvSpPr>
            <p:spPr>
              <a:xfrm>
                <a:off x="5589849" y="635099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𝑀𝑎𝑛𝑎𝑘𝑎h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𝐺𝑎𝑟𝑖𝑠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𝑡𝑒𝑟𝑏𝑎𝑖𝑘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𝑎𝑛𝑡𝑎𝑟𝑎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37E92-A68E-0E6C-7C52-7352337D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49" y="635099"/>
                <a:ext cx="3016026" cy="738664"/>
              </a:xfrm>
              <a:prstGeom prst="rect">
                <a:avLst/>
              </a:prstGeom>
              <a:blipFill>
                <a:blip r:embed="rId2"/>
                <a:stretch>
                  <a:fillRect r="-227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0F9522-768B-F5D8-9DF2-C5617C386F75}"/>
                  </a:ext>
                </a:extLst>
              </p:cNvPr>
              <p:cNvSpPr txBox="1"/>
              <p:nvPr/>
            </p:nvSpPr>
            <p:spPr>
              <a:xfrm>
                <a:off x="421538" y="3087877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0F9522-768B-F5D8-9DF2-C5617C386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8" y="3087877"/>
                <a:ext cx="3016026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FE51EC-E95B-3B52-A6C1-DFB5AC609EF2}"/>
                  </a:ext>
                </a:extLst>
              </p:cNvPr>
              <p:cNvSpPr txBox="1"/>
              <p:nvPr/>
            </p:nvSpPr>
            <p:spPr>
              <a:xfrm>
                <a:off x="421538" y="3465485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FE51EC-E95B-3B52-A6C1-DFB5AC609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8" y="3465485"/>
                <a:ext cx="301602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E4A7FA-6407-BA80-18F0-1B7EE9A4F022}"/>
                  </a:ext>
                </a:extLst>
              </p:cNvPr>
              <p:cNvSpPr txBox="1"/>
              <p:nvPr/>
            </p:nvSpPr>
            <p:spPr>
              <a:xfrm>
                <a:off x="427523" y="3849175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E4A7FA-6407-BA80-18F0-1B7EE9A4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23" y="3849175"/>
                <a:ext cx="3016026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6" name="Picture 6" descr="Negeri Tanda Tanya | PWMU.CO | Portal Berkemajuan">
            <a:extLst>
              <a:ext uri="{FF2B5EF4-FFF2-40B4-BE49-F238E27FC236}">
                <a16:creationId xmlns:a16="http://schemas.microsoft.com/office/drawing/2014/main" id="{A14F40B0-24ED-658A-ADDC-83DDD4BE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639" y="3606020"/>
            <a:ext cx="5464724" cy="47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AF56A7-1896-3CB7-29A9-1C454E9A54EE}"/>
                  </a:ext>
                </a:extLst>
              </p:cNvPr>
              <p:cNvSpPr txBox="1"/>
              <p:nvPr/>
            </p:nvSpPr>
            <p:spPr>
              <a:xfrm>
                <a:off x="1443098" y="412161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𝑀𝑜𝑡𝑖𝑣𝑎𝑠𝑖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AF56A7-1896-3CB7-29A9-1C454E9A5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98" y="412161"/>
                <a:ext cx="3016026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088902-0E16-324F-D178-8FCC904F7BB6}"/>
                  </a:ext>
                </a:extLst>
              </p:cNvPr>
              <p:cNvSpPr txBox="1"/>
              <p:nvPr/>
            </p:nvSpPr>
            <p:spPr>
              <a:xfrm>
                <a:off x="5179439" y="1317968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𝐴𝑝𝑎𝑘𝑎h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088902-0E16-324F-D178-8FCC904F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439" y="1317968"/>
                <a:ext cx="3016026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9D274F-5F54-749A-0F26-BF1BEA32D8F8}"/>
              </a:ext>
            </a:extLst>
          </p:cNvPr>
          <p:cNvSpPr/>
          <p:nvPr/>
        </p:nvSpPr>
        <p:spPr>
          <a:xfrm>
            <a:off x="5791517" y="6267958"/>
            <a:ext cx="185729" cy="17144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1329C-229D-F6BB-289D-79DCA9625364}"/>
              </a:ext>
            </a:extLst>
          </p:cNvPr>
          <p:cNvCxnSpPr>
            <a:cxnSpLocks/>
            <a:stCxn id="4" idx="2"/>
            <a:endCxn id="14" idx="3"/>
          </p:cNvCxnSpPr>
          <p:nvPr/>
        </p:nvCxnSpPr>
        <p:spPr>
          <a:xfrm flipH="1">
            <a:off x="5277643" y="6353683"/>
            <a:ext cx="513875" cy="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BAADC0-5458-1B26-E2EB-4B6977C517C3}"/>
                  </a:ext>
                </a:extLst>
              </p:cNvPr>
              <p:cNvSpPr txBox="1"/>
              <p:nvPr/>
            </p:nvSpPr>
            <p:spPr>
              <a:xfrm>
                <a:off x="4138030" y="6193982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𝐵𝑎𝑟𝑢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BAADC0-5458-1B26-E2EB-4B6977C5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030" y="6193982"/>
                <a:ext cx="424829" cy="300082"/>
              </a:xfrm>
              <a:prstGeom prst="rect">
                <a:avLst/>
              </a:prstGeom>
              <a:blipFill>
                <a:blip r:embed="rId9"/>
                <a:stretch>
                  <a:fillRect r="-12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3E75D4-AA07-9B09-25C8-788FFF452C11}"/>
              </a:ext>
            </a:extLst>
          </p:cNvPr>
          <p:cNvSpPr/>
          <p:nvPr/>
        </p:nvSpPr>
        <p:spPr>
          <a:xfrm>
            <a:off x="4051647" y="6249825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2773E5-35C7-6D88-0EC2-1DB6FF19C5A1}"/>
                  </a:ext>
                </a:extLst>
              </p:cNvPr>
              <p:cNvSpPr txBox="1"/>
              <p:nvPr/>
            </p:nvSpPr>
            <p:spPr>
              <a:xfrm>
                <a:off x="7508273" y="1317968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𝑆𝑎𝑙𝑎h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𝑔𝑎𝑟𝑖𝑠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𝑇𝑒𝑟𝑙𝑎𝑙𝑢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𝑐𝑜𝑛𝑑𝑜𝑛𝑔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𝑝𝑎𝑑𝑎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𝑡𝑖𝑡𝑖𝑘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𝑚𝑒𝑟𝑎h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2773E5-35C7-6D88-0EC2-1DB6FF19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73" y="1317968"/>
                <a:ext cx="3016026" cy="461665"/>
              </a:xfrm>
              <a:prstGeom prst="rect">
                <a:avLst/>
              </a:prstGeom>
              <a:blipFill>
                <a:blip r:embed="rId10"/>
                <a:stretch>
                  <a:fillRect l="-607" r="-130972"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65E1F5-55BE-EA23-A0A2-7AA4171A39A8}"/>
                  </a:ext>
                </a:extLst>
              </p:cNvPr>
              <p:cNvSpPr txBox="1"/>
              <p:nvPr/>
            </p:nvSpPr>
            <p:spPr>
              <a:xfrm>
                <a:off x="5172968" y="1729171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𝐴𝑝𝑎𝑘𝑎h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65E1F5-55BE-EA23-A0A2-7AA4171A3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68" y="1729171"/>
                <a:ext cx="3016026" cy="461665"/>
              </a:xfrm>
              <a:prstGeom prst="rect">
                <a:avLst/>
              </a:prstGeom>
              <a:blipFill>
                <a:blip r:embed="rId11"/>
                <a:stretch>
                  <a:fillRect b="-1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812DB6-ABCA-50D5-2A84-7BF14BC38AE5}"/>
                  </a:ext>
                </a:extLst>
              </p:cNvPr>
              <p:cNvSpPr txBox="1"/>
              <p:nvPr/>
            </p:nvSpPr>
            <p:spPr>
              <a:xfrm>
                <a:off x="7508273" y="1711520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𝑆𝑎𝑙𝑎h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𝑔𝑎𝑟𝑖𝑠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𝑇𝑒𝑟𝑙𝑎𝑙𝑢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𝑐𝑜𝑛𝑑𝑜𝑛𝑔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𝑝𝑎𝑑𝑎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𝑡𝑖𝑡𝑖𝑘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𝑏𝑖𝑟𝑢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812DB6-ABCA-50D5-2A84-7BF14BC38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73" y="1711520"/>
                <a:ext cx="3016026" cy="461665"/>
              </a:xfrm>
              <a:prstGeom prst="rect">
                <a:avLst/>
              </a:prstGeom>
              <a:blipFill>
                <a:blip r:embed="rId12"/>
                <a:stretch>
                  <a:fillRect l="-607" r="-120648" b="-1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449725-7CA1-BB43-38BD-03A942501B6D}"/>
              </a:ext>
            </a:extLst>
          </p:cNvPr>
          <p:cNvCxnSpPr>
            <a:cxnSpLocks/>
          </p:cNvCxnSpPr>
          <p:nvPr/>
        </p:nvCxnSpPr>
        <p:spPr>
          <a:xfrm>
            <a:off x="2123114" y="4232788"/>
            <a:ext cx="7081538" cy="4268276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53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4666298" y="77009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4366261" y="671512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6250775" y="68665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3437564" y="59721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3666164" y="62007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3318992" y="5129215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6250774" y="801529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5206375" y="684371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2921804" y="801528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4547426" y="460772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6065045" y="5516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7811834" y="50434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8102602" y="605790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6157909" y="39354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5020646" y="367403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7811833" y="4371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6530807" y="46934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9800945" y="647938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9204874" y="51011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9018923" y="607837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3879068" y="356747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4180532" y="316063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3066107" y="2964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2589892" y="651153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6245891" y="686657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37E92-A68E-0E6C-7C52-7352337DBBDB}"/>
                  </a:ext>
                </a:extLst>
              </p:cNvPr>
              <p:cNvSpPr txBox="1"/>
              <p:nvPr/>
            </p:nvSpPr>
            <p:spPr>
              <a:xfrm>
                <a:off x="5589849" y="635099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𝑀𝑎𝑛𝑎𝑘𝑎h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𝐺𝑎𝑟𝑖𝑠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𝑡𝑒𝑟𝑏𝑎𝑖𝑘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𝑎𝑛𝑡𝑎𝑟𝑎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37E92-A68E-0E6C-7C52-7352337D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49" y="635099"/>
                <a:ext cx="3016026" cy="738664"/>
              </a:xfrm>
              <a:prstGeom prst="rect">
                <a:avLst/>
              </a:prstGeom>
              <a:blipFill>
                <a:blip r:embed="rId2"/>
                <a:stretch>
                  <a:fillRect r="-227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0F9522-768B-F5D8-9DF2-C5617C386F75}"/>
                  </a:ext>
                </a:extLst>
              </p:cNvPr>
              <p:cNvSpPr txBox="1"/>
              <p:nvPr/>
            </p:nvSpPr>
            <p:spPr>
              <a:xfrm>
                <a:off x="421538" y="3087877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0F9522-768B-F5D8-9DF2-C5617C386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8" y="3087877"/>
                <a:ext cx="3016026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FE51EC-E95B-3B52-A6C1-DFB5AC609EF2}"/>
                  </a:ext>
                </a:extLst>
              </p:cNvPr>
              <p:cNvSpPr txBox="1"/>
              <p:nvPr/>
            </p:nvSpPr>
            <p:spPr>
              <a:xfrm>
                <a:off x="421538" y="3465485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FE51EC-E95B-3B52-A6C1-DFB5AC609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8" y="3465485"/>
                <a:ext cx="301602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E4A7FA-6407-BA80-18F0-1B7EE9A4F022}"/>
                  </a:ext>
                </a:extLst>
              </p:cNvPr>
              <p:cNvSpPr txBox="1"/>
              <p:nvPr/>
            </p:nvSpPr>
            <p:spPr>
              <a:xfrm>
                <a:off x="427523" y="3849175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CE4A7FA-6407-BA80-18F0-1B7EE9A4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23" y="3849175"/>
                <a:ext cx="3016026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6" name="Picture 6" descr="Negeri Tanda Tanya | PWMU.CO | Portal Berkemajuan">
            <a:extLst>
              <a:ext uri="{FF2B5EF4-FFF2-40B4-BE49-F238E27FC236}">
                <a16:creationId xmlns:a16="http://schemas.microsoft.com/office/drawing/2014/main" id="{A14F40B0-24ED-658A-ADDC-83DDD4BE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639" y="3606020"/>
            <a:ext cx="5464724" cy="47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AF56A7-1896-3CB7-29A9-1C454E9A54EE}"/>
                  </a:ext>
                </a:extLst>
              </p:cNvPr>
              <p:cNvSpPr txBox="1"/>
              <p:nvPr/>
            </p:nvSpPr>
            <p:spPr>
              <a:xfrm>
                <a:off x="1443098" y="412161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𝑀𝑜𝑡𝑖𝑣𝑎𝑠𝑖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AF56A7-1896-3CB7-29A9-1C454E9A5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98" y="412161"/>
                <a:ext cx="3016026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088902-0E16-324F-D178-8FCC904F7BB6}"/>
                  </a:ext>
                </a:extLst>
              </p:cNvPr>
              <p:cNvSpPr txBox="1"/>
              <p:nvPr/>
            </p:nvSpPr>
            <p:spPr>
              <a:xfrm>
                <a:off x="5179439" y="1317968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𝐴𝑝𝑎𝑘𝑎h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088902-0E16-324F-D178-8FCC904F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439" y="1317968"/>
                <a:ext cx="3016026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9D274F-5F54-749A-0F26-BF1BEA32D8F8}"/>
              </a:ext>
            </a:extLst>
          </p:cNvPr>
          <p:cNvSpPr/>
          <p:nvPr/>
        </p:nvSpPr>
        <p:spPr>
          <a:xfrm>
            <a:off x="5791517" y="6267958"/>
            <a:ext cx="185729" cy="17144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1329C-229D-F6BB-289D-79DCA9625364}"/>
              </a:ext>
            </a:extLst>
          </p:cNvPr>
          <p:cNvCxnSpPr>
            <a:cxnSpLocks/>
            <a:stCxn id="4" idx="2"/>
            <a:endCxn id="14" idx="3"/>
          </p:cNvCxnSpPr>
          <p:nvPr/>
        </p:nvCxnSpPr>
        <p:spPr>
          <a:xfrm flipH="1">
            <a:off x="5277643" y="6353683"/>
            <a:ext cx="513875" cy="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BAADC0-5458-1B26-E2EB-4B6977C517C3}"/>
                  </a:ext>
                </a:extLst>
              </p:cNvPr>
              <p:cNvSpPr txBox="1"/>
              <p:nvPr/>
            </p:nvSpPr>
            <p:spPr>
              <a:xfrm>
                <a:off x="4138030" y="6193982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𝐵𝑎𝑟𝑢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BAADC0-5458-1B26-E2EB-4B6977C5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030" y="6193982"/>
                <a:ext cx="424829" cy="300082"/>
              </a:xfrm>
              <a:prstGeom prst="rect">
                <a:avLst/>
              </a:prstGeom>
              <a:blipFill>
                <a:blip r:embed="rId9"/>
                <a:stretch>
                  <a:fillRect r="-12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3E75D4-AA07-9B09-25C8-788FFF452C11}"/>
              </a:ext>
            </a:extLst>
          </p:cNvPr>
          <p:cNvSpPr/>
          <p:nvPr/>
        </p:nvSpPr>
        <p:spPr>
          <a:xfrm>
            <a:off x="4051647" y="6249825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2773E5-35C7-6D88-0EC2-1DB6FF19C5A1}"/>
                  </a:ext>
                </a:extLst>
              </p:cNvPr>
              <p:cNvSpPr txBox="1"/>
              <p:nvPr/>
            </p:nvSpPr>
            <p:spPr>
              <a:xfrm>
                <a:off x="7508273" y="1317968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𝑆𝑎𝑙𝑎h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𝑔𝑎𝑟𝑖𝑠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𝑇𝑒𝑟𝑙𝑎𝑙𝑢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𝑐𝑜𝑛𝑑𝑜𝑛𝑔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𝑝𝑎𝑑𝑎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𝑡𝑖𝑡𝑖𝑘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𝑚𝑒𝑟𝑎h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2773E5-35C7-6D88-0EC2-1DB6FF19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73" y="1317968"/>
                <a:ext cx="3016026" cy="461665"/>
              </a:xfrm>
              <a:prstGeom prst="rect">
                <a:avLst/>
              </a:prstGeom>
              <a:blipFill>
                <a:blip r:embed="rId10"/>
                <a:stretch>
                  <a:fillRect l="-607" r="-130972"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65E1F5-55BE-EA23-A0A2-7AA4171A39A8}"/>
                  </a:ext>
                </a:extLst>
              </p:cNvPr>
              <p:cNvSpPr txBox="1"/>
              <p:nvPr/>
            </p:nvSpPr>
            <p:spPr>
              <a:xfrm>
                <a:off x="5172968" y="1729171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𝐴𝑝𝑎𝑘𝑎h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65E1F5-55BE-EA23-A0A2-7AA4171A3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68" y="1729171"/>
                <a:ext cx="3016026" cy="461665"/>
              </a:xfrm>
              <a:prstGeom prst="rect">
                <a:avLst/>
              </a:prstGeom>
              <a:blipFill>
                <a:blip r:embed="rId11"/>
                <a:stretch>
                  <a:fillRect b="-1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812DB6-ABCA-50D5-2A84-7BF14BC38AE5}"/>
                  </a:ext>
                </a:extLst>
              </p:cNvPr>
              <p:cNvSpPr txBox="1"/>
              <p:nvPr/>
            </p:nvSpPr>
            <p:spPr>
              <a:xfrm>
                <a:off x="7508273" y="1711520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𝑆𝑎𝑙𝑎h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𝑔𝑎𝑟𝑖𝑠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𝑇𝑒𝑟𝑙𝑎𝑙𝑢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𝑐𝑜𝑛𝑑𝑜𝑛𝑔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𝑝𝑎𝑑𝑎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𝑡𝑖𝑡𝑖𝑘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𝑏𝑖𝑟𝑢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812DB6-ABCA-50D5-2A84-7BF14BC38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73" y="1711520"/>
                <a:ext cx="3016026" cy="461665"/>
              </a:xfrm>
              <a:prstGeom prst="rect">
                <a:avLst/>
              </a:prstGeom>
              <a:blipFill>
                <a:blip r:embed="rId12"/>
                <a:stretch>
                  <a:fillRect l="-607" r="-120648" b="-1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8668D-FE06-F54B-8D7F-F751889FF2D7}"/>
                  </a:ext>
                </a:extLst>
              </p:cNvPr>
              <p:cNvSpPr txBox="1"/>
              <p:nvPr/>
            </p:nvSpPr>
            <p:spPr>
              <a:xfrm>
                <a:off x="7508273" y="2124709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𝐵𝑒𝑛𝑎𝑟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𝐺𝑎𝑟𝑖𝑠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𝑑𝑖𝑠𝑒𝑏𝑢𝑡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𝐻𝑦𝑝𝑒𝑟𝑝𝑙𝑎𝑛𝑒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C8668D-FE06-F54B-8D7F-F751889FF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73" y="2124709"/>
                <a:ext cx="3016026" cy="461665"/>
              </a:xfrm>
              <a:prstGeom prst="rect">
                <a:avLst/>
              </a:prstGeom>
              <a:blipFill>
                <a:blip r:embed="rId13"/>
                <a:stretch>
                  <a:fillRect l="-607" r="-70243" b="-1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DEB3-1BB9-9FD5-A3A2-E1F21A0EF425}"/>
                  </a:ext>
                </a:extLst>
              </p:cNvPr>
              <p:cNvSpPr txBox="1"/>
              <p:nvPr/>
            </p:nvSpPr>
            <p:spPr>
              <a:xfrm>
                <a:off x="5206374" y="2124709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𝐴𝑝𝑎𝑘𝑎h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DEB3-1BB9-9FD5-A3A2-E1F21A0EF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374" y="2124709"/>
                <a:ext cx="3016026" cy="461665"/>
              </a:xfrm>
              <a:prstGeom prst="rect">
                <a:avLst/>
              </a:prstGeom>
              <a:blipFill>
                <a:blip r:embed="rId14"/>
                <a:stretch>
                  <a:fillRect b="-1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37E6A7-93FD-C8D1-AC13-A1D3833163A4}"/>
              </a:ext>
            </a:extLst>
          </p:cNvPr>
          <p:cNvCxnSpPr>
            <a:cxnSpLocks/>
          </p:cNvCxnSpPr>
          <p:nvPr/>
        </p:nvCxnSpPr>
        <p:spPr>
          <a:xfrm>
            <a:off x="2123114" y="3803810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2B5139-23EF-36C9-460B-DEAA2AA37A8D}"/>
              </a:ext>
            </a:extLst>
          </p:cNvPr>
          <p:cNvCxnSpPr/>
          <p:nvPr/>
        </p:nvCxnSpPr>
        <p:spPr>
          <a:xfrm flipV="1">
            <a:off x="5206374" y="4607723"/>
            <a:ext cx="0" cy="83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74BFB9-9B69-2004-5021-982EF0F07C8B}"/>
                  </a:ext>
                </a:extLst>
              </p:cNvPr>
              <p:cNvSpPr txBox="1"/>
              <p:nvPr/>
            </p:nvSpPr>
            <p:spPr>
              <a:xfrm>
                <a:off x="4808231" y="4284332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𝐵𝑎𝑟𝑢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74BFB9-9B69-2004-5021-982EF0F07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31" y="4284332"/>
                <a:ext cx="424829" cy="300082"/>
              </a:xfrm>
              <a:prstGeom prst="rect">
                <a:avLst/>
              </a:prstGeom>
              <a:blipFill>
                <a:blip r:embed="rId15"/>
                <a:stretch>
                  <a:fillRect r="-12753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466DC6-3C7A-B761-23C3-8C2139DDD14A}"/>
              </a:ext>
            </a:extLst>
          </p:cNvPr>
          <p:cNvSpPr/>
          <p:nvPr/>
        </p:nvSpPr>
        <p:spPr>
          <a:xfrm>
            <a:off x="4767453" y="4353740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F646A0-0D8B-A7F3-C110-639B1061AB86}"/>
              </a:ext>
            </a:extLst>
          </p:cNvPr>
          <p:cNvSpPr/>
          <p:nvPr/>
        </p:nvSpPr>
        <p:spPr>
          <a:xfrm>
            <a:off x="5091442" y="533149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</p:spTree>
    <p:extLst>
      <p:ext uri="{BB962C8B-B14F-4D97-AF65-F5344CB8AC3E}">
        <p14:creationId xmlns:p14="http://schemas.microsoft.com/office/powerpoint/2010/main" val="265187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0790D3-BF95-0E11-0F86-613CB5896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66700"/>
            <a:ext cx="13335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3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E709C-3F9A-08D8-F569-DEE1E400F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2" y="6159960"/>
            <a:ext cx="5410198" cy="3701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5CA3AC-745B-738F-EF8C-5CE67B7368AB}"/>
                  </a:ext>
                </a:extLst>
              </p:cNvPr>
              <p:cNvSpPr txBox="1"/>
              <p:nvPr/>
            </p:nvSpPr>
            <p:spPr>
              <a:xfrm>
                <a:off x="7188132" y="1274453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𝑆𝑉𝑀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5CA3AC-745B-738F-EF8C-5CE67B736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132" y="1274453"/>
                <a:ext cx="3016026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1876BB-B03C-17E9-2573-DB64F5B2F577}"/>
              </a:ext>
            </a:extLst>
          </p:cNvPr>
          <p:cNvCxnSpPr>
            <a:cxnSpLocks/>
          </p:cNvCxnSpPr>
          <p:nvPr/>
        </p:nvCxnSpPr>
        <p:spPr>
          <a:xfrm>
            <a:off x="1832984" y="3238500"/>
            <a:ext cx="1401661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9E35DE4-9AD5-3169-B06F-E079F45F4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6239131"/>
            <a:ext cx="5165029" cy="3622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D9A93-6ADB-1A86-4F7A-9E8FB2077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199" y="5753100"/>
            <a:ext cx="5410197" cy="449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13006-6C72-464F-9632-56F66BC472CD}"/>
                  </a:ext>
                </a:extLst>
              </p:cNvPr>
              <p:cNvSpPr txBox="1"/>
              <p:nvPr/>
            </p:nvSpPr>
            <p:spPr>
              <a:xfrm>
                <a:off x="533400" y="5636740"/>
                <a:ext cx="30160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𝐻𝑎𝑟𝑑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13006-6C72-464F-9632-56F66BC47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636740"/>
                <a:ext cx="30160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693603-FF06-EF26-9992-24528A76E528}"/>
                  </a:ext>
                </a:extLst>
              </p:cNvPr>
              <p:cNvSpPr txBox="1"/>
              <p:nvPr/>
            </p:nvSpPr>
            <p:spPr>
              <a:xfrm>
                <a:off x="7088175" y="5598640"/>
                <a:ext cx="30160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𝑆𝑜𝑓𝑡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693603-FF06-EF26-9992-24528A76E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175" y="5598640"/>
                <a:ext cx="30160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1B0E72-8D9B-FC1A-A3B3-0B93239092A0}"/>
                  </a:ext>
                </a:extLst>
              </p:cNvPr>
              <p:cNvSpPr txBox="1"/>
              <p:nvPr/>
            </p:nvSpPr>
            <p:spPr>
              <a:xfrm>
                <a:off x="13642950" y="5560540"/>
                <a:ext cx="30160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𝑑𝑖𝑚𝑒𝑛𝑠𝑖𝑜𝑛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ID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1B0E72-8D9B-FC1A-A3B3-0B932390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2950" y="5560540"/>
                <a:ext cx="301602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B2A90C-F562-4B33-883F-AB2C5BC835E3}"/>
              </a:ext>
            </a:extLst>
          </p:cNvPr>
          <p:cNvCxnSpPr>
            <a:cxnSpLocks/>
          </p:cNvCxnSpPr>
          <p:nvPr/>
        </p:nvCxnSpPr>
        <p:spPr>
          <a:xfrm>
            <a:off x="1832984" y="3238500"/>
            <a:ext cx="0" cy="2149560"/>
          </a:xfrm>
          <a:prstGeom prst="line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C6CEC5-A3FB-4744-C4AE-A62315DFDBCA}"/>
              </a:ext>
            </a:extLst>
          </p:cNvPr>
          <p:cNvCxnSpPr>
            <a:cxnSpLocks/>
          </p:cNvCxnSpPr>
          <p:nvPr/>
        </p:nvCxnSpPr>
        <p:spPr>
          <a:xfrm>
            <a:off x="8696145" y="3238500"/>
            <a:ext cx="0" cy="2149560"/>
          </a:xfrm>
          <a:prstGeom prst="line">
            <a:avLst/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AE3D4B-734F-D030-EB27-07F9329DD99E}"/>
              </a:ext>
            </a:extLst>
          </p:cNvPr>
          <p:cNvCxnSpPr>
            <a:cxnSpLocks/>
          </p:cNvCxnSpPr>
          <p:nvPr/>
        </p:nvCxnSpPr>
        <p:spPr>
          <a:xfrm>
            <a:off x="15849600" y="3238500"/>
            <a:ext cx="0" cy="2149560"/>
          </a:xfrm>
          <a:prstGeom prst="line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3011D4-00A9-8605-E863-9E090A6B7CC0}"/>
              </a:ext>
            </a:extLst>
          </p:cNvPr>
          <p:cNvCxnSpPr>
            <a:cxnSpLocks/>
          </p:cNvCxnSpPr>
          <p:nvPr/>
        </p:nvCxnSpPr>
        <p:spPr>
          <a:xfrm>
            <a:off x="8696145" y="2013117"/>
            <a:ext cx="0" cy="2149560"/>
          </a:xfrm>
          <a:prstGeom prst="line">
            <a:avLst/>
          </a:prstGeom>
          <a:ln w="635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C8F7B4-BD33-F328-A986-A717B13614D4}"/>
              </a:ext>
            </a:extLst>
          </p:cNvPr>
          <p:cNvSpPr/>
          <p:nvPr/>
        </p:nvSpPr>
        <p:spPr>
          <a:xfrm>
            <a:off x="7088175" y="1274453"/>
            <a:ext cx="3115983" cy="738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421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4666298" y="77009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4366261" y="671512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6250775" y="68665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3437564" y="59721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3666164" y="62007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45159-C6F4-5081-96AF-5FD6F6424CEE}"/>
              </a:ext>
            </a:extLst>
          </p:cNvPr>
          <p:cNvCxnSpPr>
            <a:cxnSpLocks/>
          </p:cNvCxnSpPr>
          <p:nvPr/>
        </p:nvCxnSpPr>
        <p:spPr>
          <a:xfrm>
            <a:off x="2157413" y="4457701"/>
            <a:ext cx="6803708" cy="4043363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3318992" y="5129215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6250774" y="801529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5206375" y="684371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2921804" y="801528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554D9-A90E-EFD1-A2F1-A609B9DE556C}"/>
              </a:ext>
            </a:extLst>
          </p:cNvPr>
          <p:cNvCxnSpPr>
            <a:cxnSpLocks/>
          </p:cNvCxnSpPr>
          <p:nvPr/>
        </p:nvCxnSpPr>
        <p:spPr>
          <a:xfrm>
            <a:off x="2123114" y="3803810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8211-A95D-C2E2-CC3E-F2046B61208C}"/>
              </a:ext>
            </a:extLst>
          </p:cNvPr>
          <p:cNvCxnSpPr>
            <a:cxnSpLocks/>
          </p:cNvCxnSpPr>
          <p:nvPr/>
        </p:nvCxnSpPr>
        <p:spPr>
          <a:xfrm>
            <a:off x="2123114" y="3153113"/>
            <a:ext cx="8689667" cy="5325714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4547426" y="460772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6065045" y="5516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7811834" y="50434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8102602" y="605790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6157909" y="39354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5020646" y="367403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7811833" y="4371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6530807" y="46934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9800945" y="647938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9204874" y="51011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9018923" y="607837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3879068" y="356747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4180532" y="316063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3066107" y="2964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2589892" y="651153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086723F-C611-07EA-F732-47D6799FA499}"/>
              </a:ext>
            </a:extLst>
          </p:cNvPr>
          <p:cNvCxnSpPr>
            <a:cxnSpLocks/>
          </p:cNvCxnSpPr>
          <p:nvPr/>
        </p:nvCxnSpPr>
        <p:spPr>
          <a:xfrm flipH="1" flipV="1">
            <a:off x="3891896" y="4280240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6245891" y="686657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/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𝐻𝑎𝑟𝑑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𝐿𝑖𝑛𝑒𝑎𝑟𝑙𝑦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𝑆𝑎𝑝𝑎𝑟𝑎𝑏𝑙𝑒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blipFill>
                <a:blip r:embed="rId2"/>
                <a:stretch>
                  <a:fillRect r="-837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1DA0F385-6449-9287-DA87-C6518DD2D861}"/>
              </a:ext>
            </a:extLst>
          </p:cNvPr>
          <p:cNvSpPr/>
          <p:nvPr/>
        </p:nvSpPr>
        <p:spPr>
          <a:xfrm>
            <a:off x="1690636" y="3135632"/>
            <a:ext cx="238916" cy="120586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/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70B0C1-A1A3-9341-90CE-49B76DF3DFAF}"/>
                  </a:ext>
                </a:extLst>
              </p:cNvPr>
              <p:cNvSpPr txBox="1"/>
              <p:nvPr/>
            </p:nvSpPr>
            <p:spPr>
              <a:xfrm>
                <a:off x="5190707" y="2399324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27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id-ID" sz="27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27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d-ID" sz="27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dengan   </a:t>
                </a:r>
                <a14:m>
                  <m:oMath xmlns:m="http://schemas.openxmlformats.org/officeDocument/2006/math"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=1,2</m:t>
                    </m:r>
                    <m:sSub>
                      <m:sSubPr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</m:e>
                      <m:sub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</m:sub>
                    </m:sSub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−1,1</m:t>
                        </m:r>
                      </m:e>
                    </m:d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d-ID" sz="27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ID" sz="27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70B0C1-A1A3-9341-90CE-49B76DF3D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707" y="2399324"/>
                <a:ext cx="9947868" cy="507831"/>
              </a:xfrm>
              <a:prstGeom prst="rect">
                <a:avLst/>
              </a:prstGeom>
              <a:blipFill>
                <a:blip r:embed="rId4"/>
                <a:stretch>
                  <a:fillRect t="-13253" b="-2891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BF27326-4603-AD89-42F2-70801B2E7278}"/>
                  </a:ext>
                </a:extLst>
              </p:cNvPr>
              <p:cNvSpPr txBox="1"/>
              <p:nvPr/>
            </p:nvSpPr>
            <p:spPr>
              <a:xfrm>
                <a:off x="3066107" y="1321593"/>
                <a:ext cx="14827845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04813" algn="just"/>
                <a:r>
                  <a:rPr lang="id-ID" sz="27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Misalkan terdapat </a:t>
                </a:r>
                <a14:m>
                  <m:oMath xmlns:m="http://schemas.openxmlformats.org/officeDocument/2006/math">
                    <m:r>
                      <a:rPr lang="id-ID" sz="27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poin pelatihan, dengan setiap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7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mempunyai </a:t>
                </a:r>
                <a14:m>
                  <m:oMath xmlns:m="http://schemas.openxmlformats.org/officeDocument/2006/math"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atribut (dengan kata lain </a:t>
                </a:r>
                <a14:m>
                  <m:oMath xmlns:m="http://schemas.openxmlformats.org/officeDocument/2006/math"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adalah dimensi</a:t>
                </a:r>
                <a14:m>
                  <m:oMath xmlns:m="http://schemas.openxmlformats.org/officeDocument/2006/math"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d-ID" sz="27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dan mempunyai dua kelas berbeda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=−1 </m:t>
                    </m:r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𝑎𝑡𝑎𝑢</m:t>
                    </m:r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sehingga terdapat suatu data pelatihan:</a:t>
                </a:r>
                <a:endParaRPr lang="en-ID" sz="27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BF27326-4603-AD89-42F2-70801B2E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107" y="1321593"/>
                <a:ext cx="14827845" cy="1338828"/>
              </a:xfrm>
              <a:prstGeom prst="rect">
                <a:avLst/>
              </a:prstGeom>
              <a:blipFill>
                <a:blip r:embed="rId5"/>
                <a:stretch>
                  <a:fillRect l="-781" t="-4566" r="-781" b="-1050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/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/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87C6C993-CEC7-56E5-6E2C-BBDAB02EE641}"/>
              </a:ext>
            </a:extLst>
          </p:cNvPr>
          <p:cNvSpPr/>
          <p:nvPr/>
        </p:nvSpPr>
        <p:spPr>
          <a:xfrm>
            <a:off x="5392103" y="3135632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84D1FCA-130E-CAD0-52D5-24119BE69749}"/>
              </a:ext>
            </a:extLst>
          </p:cNvPr>
          <p:cNvSpPr/>
          <p:nvPr/>
        </p:nvSpPr>
        <p:spPr>
          <a:xfrm>
            <a:off x="3936749" y="6935756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/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4278F1-460E-84FF-FB1C-53F5E9EF347F}"/>
              </a:ext>
            </a:extLst>
          </p:cNvPr>
          <p:cNvCxnSpPr>
            <a:cxnSpLocks/>
          </p:cNvCxnSpPr>
          <p:nvPr/>
        </p:nvCxnSpPr>
        <p:spPr>
          <a:xfrm flipV="1">
            <a:off x="5190707" y="5101114"/>
            <a:ext cx="432854" cy="5360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/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B22A86-D647-66CC-01CB-0778A45E4970}"/>
              </a:ext>
            </a:extLst>
          </p:cNvPr>
          <p:cNvCxnSpPr>
            <a:cxnSpLocks/>
          </p:cNvCxnSpPr>
          <p:nvPr/>
        </p:nvCxnSpPr>
        <p:spPr>
          <a:xfrm flipH="1">
            <a:off x="2211872" y="5365550"/>
            <a:ext cx="2479584" cy="309104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/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blipFill>
                <a:blip r:embed="rId10"/>
                <a:stretch>
                  <a:fillRect r="-710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3E265-42F7-A1F2-7CD2-9B9E06A3C5B7}"/>
              </a:ext>
            </a:extLst>
          </p:cNvPr>
          <p:cNvCxnSpPr>
            <a:cxnSpLocks/>
          </p:cNvCxnSpPr>
          <p:nvPr/>
        </p:nvCxnSpPr>
        <p:spPr>
          <a:xfrm flipV="1">
            <a:off x="5165735" y="5490326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0F88810-1B90-6EAD-DCE6-DFA8C515F8A9}"/>
              </a:ext>
            </a:extLst>
          </p:cNvPr>
          <p:cNvCxnSpPr>
            <a:cxnSpLocks/>
          </p:cNvCxnSpPr>
          <p:nvPr/>
        </p:nvCxnSpPr>
        <p:spPr>
          <a:xfrm flipH="1" flipV="1">
            <a:off x="5076028" y="551640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19D6584-96AC-27D7-166D-24F10CEAD89F}"/>
              </a:ext>
            </a:extLst>
          </p:cNvPr>
          <p:cNvCxnSpPr>
            <a:cxnSpLocks/>
          </p:cNvCxnSpPr>
          <p:nvPr/>
        </p:nvCxnSpPr>
        <p:spPr>
          <a:xfrm flipH="1" flipV="1">
            <a:off x="4522808" y="531268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2FB53E-D1D5-C00E-2EFE-E2DC9187DB0B}"/>
              </a:ext>
            </a:extLst>
          </p:cNvPr>
          <p:cNvCxnSpPr>
            <a:cxnSpLocks/>
          </p:cNvCxnSpPr>
          <p:nvPr/>
        </p:nvCxnSpPr>
        <p:spPr>
          <a:xfrm flipV="1">
            <a:off x="4548167" y="5372333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/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𝐻𝑦𝑝𝑒𝑟𝑝𝑙𝑎𝑛𝑒</m:t>
                      </m:r>
                    </m:oMath>
                  </m:oMathPara>
                </a14:m>
                <a:endParaRPr lang="en-ID" sz="2700" i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7F9F94D-38CB-5389-3BAF-8EC8A97CEE0C}"/>
              </a:ext>
            </a:extLst>
          </p:cNvPr>
          <p:cNvSpPr/>
          <p:nvPr/>
        </p:nvSpPr>
        <p:spPr>
          <a:xfrm>
            <a:off x="10345240" y="9162267"/>
            <a:ext cx="2194250" cy="4682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673359-C389-CB95-F241-D8F27727D96C}"/>
              </a:ext>
            </a:extLst>
          </p:cNvPr>
          <p:cNvCxnSpPr/>
          <p:nvPr/>
        </p:nvCxnSpPr>
        <p:spPr>
          <a:xfrm>
            <a:off x="12619222" y="9396371"/>
            <a:ext cx="15998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5646C064-EF8E-FD02-310E-539FB2AF6D69}"/>
              </a:ext>
            </a:extLst>
          </p:cNvPr>
          <p:cNvSpPr/>
          <p:nvPr/>
        </p:nvSpPr>
        <p:spPr>
          <a:xfrm>
            <a:off x="5231727" y="2459897"/>
            <a:ext cx="7387494" cy="4934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6C06557-F8D3-B5EA-BCAC-6F0D9EE24035}"/>
                  </a:ext>
                </a:extLst>
              </p:cNvPr>
              <p:cNvSpPr txBox="1"/>
              <p:nvPr/>
            </p:nvSpPr>
            <p:spPr>
              <a:xfrm>
                <a:off x="9493092" y="3091822"/>
                <a:ext cx="545973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𝐾𝑒𝑡𝑒𝑟𝑎𝑛𝑔𝑎𝑛</m:t>
                      </m:r>
                    </m:oMath>
                  </m:oMathPara>
                </a14:m>
                <a:endParaRPr lang="en-ID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6C06557-F8D3-B5EA-BCAC-6F0D9EE24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092" y="3091822"/>
                <a:ext cx="5459733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0A42BE1-6477-63DE-B698-6266D78D64AB}"/>
                  </a:ext>
                </a:extLst>
              </p:cNvPr>
              <p:cNvSpPr txBox="1"/>
              <p:nvPr/>
            </p:nvSpPr>
            <p:spPr>
              <a:xfrm>
                <a:off x="10789749" y="3812318"/>
                <a:ext cx="7489995" cy="1064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28625" indent="-428625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𝑎𝑑𝑎𝑙𝑎h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𝑦𝑎𝑛𝑔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𝑡𝑒𝑔𝑎𝑘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𝑙𝑢𝑟𝑢𝑠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𝑡𝑒𝑟h𝑎𝑑𝑎𝑝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h𝑦𝑝𝑒𝑟𝑝𝑙𝑎𝑛𝑒</m:t>
                    </m:r>
                  </m:oMath>
                </a14:m>
                <a:endParaRPr lang="en-US" sz="21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428625" indent="-428625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D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sz="27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ID" sz="270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ID" sz="27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D" sz="2700" i="1">
                            <a:latin typeface="Cambria Math" panose="02040503050406030204" pitchFamily="18" charset="0"/>
                          </a:rPr>
                          <m:t>‖</m:t>
                        </m:r>
                      </m:den>
                    </m:f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𝑎𝑑𝑎𝑙𝑎h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𝑦𝑎𝑛𝑔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𝑚𝑒𝑛𝑔𝑎𝑟𝑎h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𝑝𝑎𝑑𝑎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𝑝𝑢𝑠𝑎𝑡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𝑘𝑜𝑜𝑟𝑑𝑖𝑛𝑎𝑡</m:t>
                    </m:r>
                  </m:oMath>
                </a14:m>
                <a:endParaRPr lang="en-ID" sz="21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0A42BE1-6477-63DE-B698-6266D78D6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749" y="3812318"/>
                <a:ext cx="7489995" cy="1064779"/>
              </a:xfrm>
              <a:prstGeom prst="rect">
                <a:avLst/>
              </a:prstGeom>
              <a:blipFill>
                <a:blip r:embed="rId13"/>
                <a:stretch>
                  <a:fillRect l="-814" t="-11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/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≤−1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/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412071CA-3C94-A930-272F-BF67D66B6FDB}"/>
              </a:ext>
            </a:extLst>
          </p:cNvPr>
          <p:cNvSpPr/>
          <p:nvPr/>
        </p:nvSpPr>
        <p:spPr>
          <a:xfrm>
            <a:off x="4520597" y="4560411"/>
            <a:ext cx="252821" cy="2559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3FAE620-45B2-F38E-AA01-85FE23188A75}"/>
                  </a:ext>
                </a:extLst>
              </p:cNvPr>
              <p:cNvSpPr txBox="1"/>
              <p:nvPr/>
            </p:nvSpPr>
            <p:spPr>
              <a:xfrm>
                <a:off x="4576378" y="3918450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3FAE620-45B2-F38E-AA01-85FE23188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78" y="3918450"/>
                <a:ext cx="424829" cy="300082"/>
              </a:xfrm>
              <a:prstGeom prst="rect">
                <a:avLst/>
              </a:prstGeom>
              <a:blipFill>
                <a:blip r:embed="rId16"/>
                <a:stretch>
                  <a:fillRect r="-215942" b="-61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44A5979-348D-9D9B-6194-1A79725B9625}"/>
              </a:ext>
            </a:extLst>
          </p:cNvPr>
          <p:cNvSpPr/>
          <p:nvPr/>
        </p:nvSpPr>
        <p:spPr>
          <a:xfrm>
            <a:off x="4698174" y="4001370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C491020-8D7B-E7D0-9986-DA3AACB6CCC0}"/>
              </a:ext>
            </a:extLst>
          </p:cNvPr>
          <p:cNvCxnSpPr>
            <a:cxnSpLocks/>
          </p:cNvCxnSpPr>
          <p:nvPr/>
        </p:nvCxnSpPr>
        <p:spPr>
          <a:xfrm flipV="1">
            <a:off x="5311173" y="4212382"/>
            <a:ext cx="0" cy="47600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6384CEC-0676-EABC-6D7F-E93FF15F09E5}"/>
              </a:ext>
            </a:extLst>
          </p:cNvPr>
          <p:cNvCxnSpPr>
            <a:cxnSpLocks/>
          </p:cNvCxnSpPr>
          <p:nvPr/>
        </p:nvCxnSpPr>
        <p:spPr>
          <a:xfrm>
            <a:off x="4773419" y="4688387"/>
            <a:ext cx="55473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0F03C48-77C3-407B-9855-729C64529D0E}"/>
                  </a:ext>
                </a:extLst>
              </p:cNvPr>
              <p:cNvSpPr txBox="1"/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0F03C48-77C3-407B-9855-729C64529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blipFill>
                <a:blip r:embed="rId17"/>
                <a:stretch>
                  <a:fillRect r="-180000" b="-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EA0B1BB-E656-A844-7431-F00EF37CAEB3}"/>
              </a:ext>
            </a:extLst>
          </p:cNvPr>
          <p:cNvCxnSpPr>
            <a:cxnSpLocks/>
          </p:cNvCxnSpPr>
          <p:nvPr/>
        </p:nvCxnSpPr>
        <p:spPr>
          <a:xfrm>
            <a:off x="2980714" y="5305430"/>
            <a:ext cx="34175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DC1D299-E4D4-0F97-718B-56C736F8E67E}"/>
              </a:ext>
            </a:extLst>
          </p:cNvPr>
          <p:cNvCxnSpPr>
            <a:cxnSpLocks/>
            <a:endCxn id="111" idx="0"/>
          </p:cNvCxnSpPr>
          <p:nvPr/>
        </p:nvCxnSpPr>
        <p:spPr>
          <a:xfrm>
            <a:off x="2980713" y="5300663"/>
            <a:ext cx="0" cy="2607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6856E224-5585-21FA-4402-AC79D64CF1EC}"/>
              </a:ext>
            </a:extLst>
          </p:cNvPr>
          <p:cNvSpPr/>
          <p:nvPr/>
        </p:nvSpPr>
        <p:spPr>
          <a:xfrm>
            <a:off x="2423161" y="5561381"/>
            <a:ext cx="111510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3AC1665-3D30-B09A-6463-3AD38B7058D1}"/>
                  </a:ext>
                </a:extLst>
              </p:cNvPr>
              <p:cNvSpPr txBox="1"/>
              <p:nvPr/>
            </p:nvSpPr>
            <p:spPr>
              <a:xfrm rot="1869584">
                <a:off x="6496277" y="6074236"/>
                <a:ext cx="3624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h𝑦𝑝𝑒𝑟𝑝𝑙𝑎𝑛𝑒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3AC1665-3D30-B09A-6463-3AD38B705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9584">
                <a:off x="6496277" y="6074236"/>
                <a:ext cx="362432" cy="415498"/>
              </a:xfrm>
              <a:prstGeom prst="rect">
                <a:avLst/>
              </a:prstGeom>
              <a:blipFill>
                <a:blip r:embed="rId18"/>
                <a:stretch>
                  <a:fillRect l="-10345" r="-194253" b="-1230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44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4666298" y="77009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4366261" y="671512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6250775" y="68665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3437564" y="59721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3666164" y="62007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45159-C6F4-5081-96AF-5FD6F6424CEE}"/>
              </a:ext>
            </a:extLst>
          </p:cNvPr>
          <p:cNvCxnSpPr>
            <a:cxnSpLocks/>
          </p:cNvCxnSpPr>
          <p:nvPr/>
        </p:nvCxnSpPr>
        <p:spPr>
          <a:xfrm>
            <a:off x="2157413" y="4457701"/>
            <a:ext cx="6803708" cy="4043363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3318992" y="5129215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6250774" y="801529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5206375" y="684371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2921804" y="801528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554D9-A90E-EFD1-A2F1-A609B9DE556C}"/>
              </a:ext>
            </a:extLst>
          </p:cNvPr>
          <p:cNvCxnSpPr>
            <a:cxnSpLocks/>
          </p:cNvCxnSpPr>
          <p:nvPr/>
        </p:nvCxnSpPr>
        <p:spPr>
          <a:xfrm>
            <a:off x="2123114" y="3803810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8211-A95D-C2E2-CC3E-F2046B61208C}"/>
              </a:ext>
            </a:extLst>
          </p:cNvPr>
          <p:cNvCxnSpPr>
            <a:cxnSpLocks/>
          </p:cNvCxnSpPr>
          <p:nvPr/>
        </p:nvCxnSpPr>
        <p:spPr>
          <a:xfrm>
            <a:off x="2123114" y="3153113"/>
            <a:ext cx="8689667" cy="5325714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4547426" y="460772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6065045" y="5516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7811834" y="50434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8102602" y="605790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6157909" y="39354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5020646" y="367403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7811833" y="4371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6530807" y="46934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9800945" y="647938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9204874" y="51011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9018923" y="607837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3879068" y="356747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4180532" y="316063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3066107" y="2964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2589892" y="651153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086723F-C611-07EA-F732-47D6799FA499}"/>
              </a:ext>
            </a:extLst>
          </p:cNvPr>
          <p:cNvCxnSpPr>
            <a:cxnSpLocks/>
          </p:cNvCxnSpPr>
          <p:nvPr/>
        </p:nvCxnSpPr>
        <p:spPr>
          <a:xfrm flipH="1" flipV="1">
            <a:off x="3891896" y="4280240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6245891" y="686657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/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𝐻𝑎𝑟𝑑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1DA0F385-6449-9287-DA87-C6518DD2D861}"/>
              </a:ext>
            </a:extLst>
          </p:cNvPr>
          <p:cNvSpPr/>
          <p:nvPr/>
        </p:nvSpPr>
        <p:spPr>
          <a:xfrm>
            <a:off x="1690636" y="3135632"/>
            <a:ext cx="238916" cy="120586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/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70B0C1-A1A3-9341-90CE-49B76DF3DFAF}"/>
                  </a:ext>
                </a:extLst>
              </p:cNvPr>
              <p:cNvSpPr txBox="1"/>
              <p:nvPr/>
            </p:nvSpPr>
            <p:spPr>
              <a:xfrm>
                <a:off x="5190707" y="2399324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27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id-ID" sz="27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27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d-ID" sz="27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dengan   </a:t>
                </a:r>
                <a14:m>
                  <m:oMath xmlns:m="http://schemas.openxmlformats.org/officeDocument/2006/math"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=1,2</m:t>
                    </m:r>
                    <m:sSub>
                      <m:sSubPr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</m:e>
                      <m:sub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</m:sub>
                    </m:sSub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−1,1</m:t>
                        </m:r>
                      </m:e>
                    </m:d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id-ID" sz="27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ID" sz="27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70B0C1-A1A3-9341-90CE-49B76DF3D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707" y="2399324"/>
                <a:ext cx="9947868" cy="507831"/>
              </a:xfrm>
              <a:prstGeom prst="rect">
                <a:avLst/>
              </a:prstGeom>
              <a:blipFill>
                <a:blip r:embed="rId4"/>
                <a:stretch>
                  <a:fillRect t="-13253" b="-2891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BF27326-4603-AD89-42F2-70801B2E7278}"/>
                  </a:ext>
                </a:extLst>
              </p:cNvPr>
              <p:cNvSpPr txBox="1"/>
              <p:nvPr/>
            </p:nvSpPr>
            <p:spPr>
              <a:xfrm>
                <a:off x="3066107" y="1321593"/>
                <a:ext cx="14827845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04813" algn="just"/>
                <a:r>
                  <a:rPr lang="id-ID" sz="27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Misalkan terdapat </a:t>
                </a:r>
                <a14:m>
                  <m:oMath xmlns:m="http://schemas.openxmlformats.org/officeDocument/2006/math">
                    <m:r>
                      <a:rPr lang="id-ID" sz="27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poin pelatihan, dengan setiap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7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mempunyai </a:t>
                </a:r>
                <a14:m>
                  <m:oMath xmlns:m="http://schemas.openxmlformats.org/officeDocument/2006/math"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atribut (dengan kata lain </a:t>
                </a:r>
                <a14:m>
                  <m:oMath xmlns:m="http://schemas.openxmlformats.org/officeDocument/2006/math"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adalah dimensi</a:t>
                </a:r>
                <a14:m>
                  <m:oMath xmlns:m="http://schemas.openxmlformats.org/officeDocument/2006/math"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d-ID" sz="27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dan mempunyai dua kelas berbeda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id-ID" sz="27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=−1 </m:t>
                    </m:r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𝑎𝑡𝑎𝑢</m:t>
                    </m:r>
                    <m:r>
                      <a:rPr lang="id-ID" sz="2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id-ID" sz="2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sehingga terdapat suatu data pelatihan:</a:t>
                </a:r>
                <a:endParaRPr lang="en-ID" sz="27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BF27326-4603-AD89-42F2-70801B2E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107" y="1321593"/>
                <a:ext cx="14827845" cy="1338828"/>
              </a:xfrm>
              <a:prstGeom prst="rect">
                <a:avLst/>
              </a:prstGeom>
              <a:blipFill>
                <a:blip r:embed="rId5"/>
                <a:stretch>
                  <a:fillRect l="-781" t="-4566" r="-781" b="-1050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/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/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87C6C993-CEC7-56E5-6E2C-BBDAB02EE641}"/>
              </a:ext>
            </a:extLst>
          </p:cNvPr>
          <p:cNvSpPr/>
          <p:nvPr/>
        </p:nvSpPr>
        <p:spPr>
          <a:xfrm>
            <a:off x="5392103" y="3135632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84D1FCA-130E-CAD0-52D5-24119BE69749}"/>
              </a:ext>
            </a:extLst>
          </p:cNvPr>
          <p:cNvSpPr/>
          <p:nvPr/>
        </p:nvSpPr>
        <p:spPr>
          <a:xfrm>
            <a:off x="3936749" y="6935756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/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4278F1-460E-84FF-FB1C-53F5E9EF347F}"/>
              </a:ext>
            </a:extLst>
          </p:cNvPr>
          <p:cNvCxnSpPr>
            <a:cxnSpLocks/>
          </p:cNvCxnSpPr>
          <p:nvPr/>
        </p:nvCxnSpPr>
        <p:spPr>
          <a:xfrm flipV="1">
            <a:off x="5190707" y="5101114"/>
            <a:ext cx="432854" cy="5360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/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B22A86-D647-66CC-01CB-0778A45E4970}"/>
              </a:ext>
            </a:extLst>
          </p:cNvPr>
          <p:cNvCxnSpPr>
            <a:cxnSpLocks/>
          </p:cNvCxnSpPr>
          <p:nvPr/>
        </p:nvCxnSpPr>
        <p:spPr>
          <a:xfrm flipH="1">
            <a:off x="2211872" y="5365550"/>
            <a:ext cx="2479584" cy="309104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/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blipFill>
                <a:blip r:embed="rId10"/>
                <a:stretch>
                  <a:fillRect r="-710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3E265-42F7-A1F2-7CD2-9B9E06A3C5B7}"/>
              </a:ext>
            </a:extLst>
          </p:cNvPr>
          <p:cNvCxnSpPr>
            <a:cxnSpLocks/>
          </p:cNvCxnSpPr>
          <p:nvPr/>
        </p:nvCxnSpPr>
        <p:spPr>
          <a:xfrm flipV="1">
            <a:off x="5165735" y="5490326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0F88810-1B90-6EAD-DCE6-DFA8C515F8A9}"/>
              </a:ext>
            </a:extLst>
          </p:cNvPr>
          <p:cNvCxnSpPr>
            <a:cxnSpLocks/>
          </p:cNvCxnSpPr>
          <p:nvPr/>
        </p:nvCxnSpPr>
        <p:spPr>
          <a:xfrm flipH="1" flipV="1">
            <a:off x="5076028" y="551640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19D6584-96AC-27D7-166D-24F10CEAD89F}"/>
              </a:ext>
            </a:extLst>
          </p:cNvPr>
          <p:cNvCxnSpPr>
            <a:cxnSpLocks/>
          </p:cNvCxnSpPr>
          <p:nvPr/>
        </p:nvCxnSpPr>
        <p:spPr>
          <a:xfrm flipH="1" flipV="1">
            <a:off x="4522808" y="531268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2FB53E-D1D5-C00E-2EFE-E2DC9187DB0B}"/>
              </a:ext>
            </a:extLst>
          </p:cNvPr>
          <p:cNvCxnSpPr>
            <a:cxnSpLocks/>
          </p:cNvCxnSpPr>
          <p:nvPr/>
        </p:nvCxnSpPr>
        <p:spPr>
          <a:xfrm flipV="1">
            <a:off x="4548167" y="5372333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/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𝐻𝑦𝑝𝑒𝑟𝑝𝑙𝑎𝑛𝑒</m:t>
                      </m:r>
                    </m:oMath>
                  </m:oMathPara>
                </a14:m>
                <a:endParaRPr lang="en-ID" sz="2700" i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7F9F94D-38CB-5389-3BAF-8EC8A97CEE0C}"/>
              </a:ext>
            </a:extLst>
          </p:cNvPr>
          <p:cNvSpPr/>
          <p:nvPr/>
        </p:nvSpPr>
        <p:spPr>
          <a:xfrm>
            <a:off x="10345240" y="9162267"/>
            <a:ext cx="2194250" cy="4682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673359-C389-CB95-F241-D8F27727D96C}"/>
              </a:ext>
            </a:extLst>
          </p:cNvPr>
          <p:cNvCxnSpPr/>
          <p:nvPr/>
        </p:nvCxnSpPr>
        <p:spPr>
          <a:xfrm>
            <a:off x="12619222" y="9396371"/>
            <a:ext cx="15998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5646C064-EF8E-FD02-310E-539FB2AF6D69}"/>
              </a:ext>
            </a:extLst>
          </p:cNvPr>
          <p:cNvSpPr/>
          <p:nvPr/>
        </p:nvSpPr>
        <p:spPr>
          <a:xfrm>
            <a:off x="5231727" y="2459897"/>
            <a:ext cx="7387494" cy="4934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6C06557-F8D3-B5EA-BCAC-6F0D9EE24035}"/>
                  </a:ext>
                </a:extLst>
              </p:cNvPr>
              <p:cNvSpPr txBox="1"/>
              <p:nvPr/>
            </p:nvSpPr>
            <p:spPr>
              <a:xfrm>
                <a:off x="9493092" y="3091822"/>
                <a:ext cx="545973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𝐾𝑒𝑡𝑒𝑟𝑎𝑛𝑔𝑎𝑛</m:t>
                      </m:r>
                    </m:oMath>
                  </m:oMathPara>
                </a14:m>
                <a:endParaRPr lang="en-ID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6C06557-F8D3-B5EA-BCAC-6F0D9EE24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092" y="3091822"/>
                <a:ext cx="5459733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0A42BE1-6477-63DE-B698-6266D78D64AB}"/>
                  </a:ext>
                </a:extLst>
              </p:cNvPr>
              <p:cNvSpPr txBox="1"/>
              <p:nvPr/>
            </p:nvSpPr>
            <p:spPr>
              <a:xfrm>
                <a:off x="10789749" y="3812318"/>
                <a:ext cx="7489995" cy="1064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28625" indent="-428625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1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sz="21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𝑎𝑑𝑎𝑙𝑎h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𝑦𝑎𝑛𝑔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𝑡𝑒𝑔𝑎𝑘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𝑙𝑢𝑟𝑢𝑠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𝑡𝑒𝑟h𝑎𝑑𝑎𝑝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h𝑦𝑝𝑒𝑟𝑝𝑙𝑎𝑛𝑒</m:t>
                    </m:r>
                  </m:oMath>
                </a14:m>
                <a:endParaRPr lang="en-US" sz="21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428625" indent="-428625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D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sz="27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ID" sz="270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ID" sz="27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D" sz="2700" i="1">
                            <a:latin typeface="Cambria Math" panose="02040503050406030204" pitchFamily="18" charset="0"/>
                          </a:rPr>
                          <m:t>‖</m:t>
                        </m:r>
                      </m:den>
                    </m:f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𝑎𝑑𝑎𝑙𝑎h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𝑗𝑎𝑟𝑎𝑘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𝑦𝑎𝑛𝑔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𝑚𝑒𝑛𝑔𝑎𝑟𝑎h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𝑝𝑎𝑑𝑎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𝑝𝑢𝑠𝑎𝑡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𝑘𝑜𝑜𝑟𝑑𝑖𝑛𝑎𝑡</m:t>
                    </m:r>
                  </m:oMath>
                </a14:m>
                <a:endParaRPr lang="en-ID" sz="21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0A42BE1-6477-63DE-B698-6266D78D6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749" y="3812318"/>
                <a:ext cx="7489995" cy="1064779"/>
              </a:xfrm>
              <a:prstGeom prst="rect">
                <a:avLst/>
              </a:prstGeom>
              <a:blipFill>
                <a:blip r:embed="rId13"/>
                <a:stretch>
                  <a:fillRect l="-814" t="-11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/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≤−1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/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EA5EE7-8B38-67A2-D08A-342456145F2F}"/>
                  </a:ext>
                </a:extLst>
              </p:cNvPr>
              <p:cNvSpPr txBox="1"/>
              <p:nvPr/>
            </p:nvSpPr>
            <p:spPr>
              <a:xfrm>
                <a:off x="9591596" y="5020037"/>
                <a:ext cx="98523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D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4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≥1</m:t>
                      </m:r>
                      <m:r>
                        <a:rPr lang="id-ID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⟺ </m:t>
                      </m:r>
                      <m:sSub>
                        <m:sSubPr>
                          <m:ctrlPr>
                            <a:rPr lang="en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d-ID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id-ID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id-ID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id-ID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−1≥0,</m:t>
                      </m:r>
                      <m:sSub>
                        <m:sSubPr>
                          <m:ctrlPr>
                            <a:rPr lang="en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d-ID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=+1</m:t>
                      </m:r>
                    </m:oMath>
                  </m:oMathPara>
                </a14:m>
                <a:endParaRPr lang="en-ID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D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4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)≤−1</m:t>
                      </m:r>
                      <m:r>
                        <a:rPr lang="id-ID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⟺ </m:t>
                      </m:r>
                      <m:sSub>
                        <m:sSubPr>
                          <m:ctrlPr>
                            <a:rPr lang="en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d-ID" sz="24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id-ID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id-ID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id-ID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−1≥0, </m:t>
                      </m:r>
                      <m:sSub>
                        <m:sSubPr>
                          <m:ctrlPr>
                            <a:rPr lang="en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d-ID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EA5EE7-8B38-67A2-D08A-342456145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96" y="5020037"/>
                <a:ext cx="9852368" cy="830997"/>
              </a:xfrm>
              <a:prstGeom prst="rect">
                <a:avLst/>
              </a:prstGeom>
              <a:blipFill>
                <a:blip r:embed="rId16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24E71-E2A0-E56B-ECDA-F8FBB2B11881}"/>
              </a:ext>
            </a:extLst>
          </p:cNvPr>
          <p:cNvSpPr/>
          <p:nvPr/>
        </p:nvSpPr>
        <p:spPr>
          <a:xfrm>
            <a:off x="7606695" y="8580601"/>
            <a:ext cx="5401383" cy="4804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45C5FF-A738-CF47-0A09-BABCABCE53E9}"/>
              </a:ext>
            </a:extLst>
          </p:cNvPr>
          <p:cNvCxnSpPr>
            <a:cxnSpLocks/>
          </p:cNvCxnSpPr>
          <p:nvPr/>
        </p:nvCxnSpPr>
        <p:spPr>
          <a:xfrm flipV="1">
            <a:off x="12316880" y="8015288"/>
            <a:ext cx="0" cy="537365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46955-7193-2E7E-AFBD-F4ADA18E0269}"/>
              </a:ext>
            </a:extLst>
          </p:cNvPr>
          <p:cNvCxnSpPr>
            <a:cxnSpLocks/>
          </p:cNvCxnSpPr>
          <p:nvPr/>
        </p:nvCxnSpPr>
        <p:spPr>
          <a:xfrm flipH="1">
            <a:off x="11196527" y="8015288"/>
            <a:ext cx="1120353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8809F4-3604-71CA-8FBD-0B11C9F90AFE}"/>
              </a:ext>
            </a:extLst>
          </p:cNvPr>
          <p:cNvCxnSpPr>
            <a:cxnSpLocks/>
          </p:cNvCxnSpPr>
          <p:nvPr/>
        </p:nvCxnSpPr>
        <p:spPr>
          <a:xfrm>
            <a:off x="11209238" y="6229349"/>
            <a:ext cx="0" cy="179403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/>
              <p:nvPr/>
            </p:nvSpPr>
            <p:spPr>
              <a:xfrm>
                <a:off x="9015579" y="5969294"/>
                <a:ext cx="1052816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D" sz="27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ID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D" sz="27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D" sz="27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−1≥0 </m:t>
                      </m:r>
                      <m:sSub>
                        <m:sSubPr>
                          <m:ctrlPr>
                            <a:rPr lang="en-ID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7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ID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579" y="5969294"/>
                <a:ext cx="10528161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0312B2E-67EF-DE00-A067-A2A6449DF743}"/>
              </a:ext>
            </a:extLst>
          </p:cNvPr>
          <p:cNvSpPr/>
          <p:nvPr/>
        </p:nvSpPr>
        <p:spPr>
          <a:xfrm>
            <a:off x="10995189" y="5120292"/>
            <a:ext cx="7292811" cy="7769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ED02F3-65D5-F438-39A4-DAB46250B7F0}"/>
              </a:ext>
            </a:extLst>
          </p:cNvPr>
          <p:cNvSpPr/>
          <p:nvPr/>
        </p:nvSpPr>
        <p:spPr>
          <a:xfrm>
            <a:off x="12072938" y="5964715"/>
            <a:ext cx="4280244" cy="639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/>
              <p:nvPr/>
            </p:nvSpPr>
            <p:spPr>
              <a:xfrm>
                <a:off x="11558487" y="6563299"/>
                <a:ext cx="545973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𝐹𝑢𝑛𝑔𝑠𝑖</m:t>
                      </m:r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𝐾𝑒𝑛𝑑𝑎𝑙𝑎</m:t>
                      </m:r>
                    </m:oMath>
                  </m:oMathPara>
                </a14:m>
                <a:endParaRPr lang="en-ID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8487" y="6563299"/>
                <a:ext cx="5459733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83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4666298" y="77009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4366261" y="671512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6250775" y="68665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3437564" y="59721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3666164" y="62007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45159-C6F4-5081-96AF-5FD6F6424CEE}"/>
              </a:ext>
            </a:extLst>
          </p:cNvPr>
          <p:cNvCxnSpPr>
            <a:cxnSpLocks/>
          </p:cNvCxnSpPr>
          <p:nvPr/>
        </p:nvCxnSpPr>
        <p:spPr>
          <a:xfrm>
            <a:off x="2157413" y="4457701"/>
            <a:ext cx="6803708" cy="4043363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3318992" y="5129215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6250774" y="801529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5206375" y="684371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2921804" y="801528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554D9-A90E-EFD1-A2F1-A609B9DE556C}"/>
              </a:ext>
            </a:extLst>
          </p:cNvPr>
          <p:cNvCxnSpPr>
            <a:cxnSpLocks/>
          </p:cNvCxnSpPr>
          <p:nvPr/>
        </p:nvCxnSpPr>
        <p:spPr>
          <a:xfrm>
            <a:off x="2123114" y="3803810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8211-A95D-C2E2-CC3E-F2046B61208C}"/>
              </a:ext>
            </a:extLst>
          </p:cNvPr>
          <p:cNvCxnSpPr>
            <a:cxnSpLocks/>
          </p:cNvCxnSpPr>
          <p:nvPr/>
        </p:nvCxnSpPr>
        <p:spPr>
          <a:xfrm>
            <a:off x="2123114" y="3153113"/>
            <a:ext cx="8689667" cy="5325714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4547426" y="460772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6065045" y="5516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7811834" y="50434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8102602" y="605790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6157909" y="39354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5020646" y="367403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7811833" y="4371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6530807" y="46934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9800945" y="647938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9204874" y="51011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9018923" y="607837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3879068" y="356747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4180532" y="316063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3066107" y="2964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2589892" y="651153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086723F-C611-07EA-F732-47D6799FA499}"/>
              </a:ext>
            </a:extLst>
          </p:cNvPr>
          <p:cNvCxnSpPr>
            <a:cxnSpLocks/>
          </p:cNvCxnSpPr>
          <p:nvPr/>
        </p:nvCxnSpPr>
        <p:spPr>
          <a:xfrm flipH="1" flipV="1">
            <a:off x="3891896" y="4280240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6245891" y="686657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/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𝐻𝑎𝑟𝑑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1DA0F385-6449-9287-DA87-C6518DD2D861}"/>
              </a:ext>
            </a:extLst>
          </p:cNvPr>
          <p:cNvSpPr/>
          <p:nvPr/>
        </p:nvSpPr>
        <p:spPr>
          <a:xfrm>
            <a:off x="1690636" y="3135632"/>
            <a:ext cx="238916" cy="120586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/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/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/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87C6C993-CEC7-56E5-6E2C-BBDAB02EE641}"/>
              </a:ext>
            </a:extLst>
          </p:cNvPr>
          <p:cNvSpPr/>
          <p:nvPr/>
        </p:nvSpPr>
        <p:spPr>
          <a:xfrm>
            <a:off x="5392103" y="3135632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84D1FCA-130E-CAD0-52D5-24119BE69749}"/>
              </a:ext>
            </a:extLst>
          </p:cNvPr>
          <p:cNvSpPr/>
          <p:nvPr/>
        </p:nvSpPr>
        <p:spPr>
          <a:xfrm>
            <a:off x="3936749" y="6935756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/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4278F1-460E-84FF-FB1C-53F5E9EF347F}"/>
              </a:ext>
            </a:extLst>
          </p:cNvPr>
          <p:cNvCxnSpPr>
            <a:cxnSpLocks/>
          </p:cNvCxnSpPr>
          <p:nvPr/>
        </p:nvCxnSpPr>
        <p:spPr>
          <a:xfrm flipV="1">
            <a:off x="5190707" y="5101114"/>
            <a:ext cx="432854" cy="5360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/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B22A86-D647-66CC-01CB-0778A45E4970}"/>
              </a:ext>
            </a:extLst>
          </p:cNvPr>
          <p:cNvCxnSpPr>
            <a:cxnSpLocks/>
          </p:cNvCxnSpPr>
          <p:nvPr/>
        </p:nvCxnSpPr>
        <p:spPr>
          <a:xfrm flipH="1">
            <a:off x="2211872" y="5365550"/>
            <a:ext cx="2479584" cy="309104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/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blipFill>
                <a:blip r:embed="rId8"/>
                <a:stretch>
                  <a:fillRect r="-710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3E265-42F7-A1F2-7CD2-9B9E06A3C5B7}"/>
              </a:ext>
            </a:extLst>
          </p:cNvPr>
          <p:cNvCxnSpPr>
            <a:cxnSpLocks/>
          </p:cNvCxnSpPr>
          <p:nvPr/>
        </p:nvCxnSpPr>
        <p:spPr>
          <a:xfrm flipV="1">
            <a:off x="5165735" y="5490326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0F88810-1B90-6EAD-DCE6-DFA8C515F8A9}"/>
              </a:ext>
            </a:extLst>
          </p:cNvPr>
          <p:cNvCxnSpPr>
            <a:cxnSpLocks/>
          </p:cNvCxnSpPr>
          <p:nvPr/>
        </p:nvCxnSpPr>
        <p:spPr>
          <a:xfrm flipH="1" flipV="1">
            <a:off x="5076028" y="551640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19D6584-96AC-27D7-166D-24F10CEAD89F}"/>
              </a:ext>
            </a:extLst>
          </p:cNvPr>
          <p:cNvCxnSpPr>
            <a:cxnSpLocks/>
          </p:cNvCxnSpPr>
          <p:nvPr/>
        </p:nvCxnSpPr>
        <p:spPr>
          <a:xfrm flipH="1" flipV="1">
            <a:off x="4522808" y="531268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2FB53E-D1D5-C00E-2EFE-E2DC9187DB0B}"/>
              </a:ext>
            </a:extLst>
          </p:cNvPr>
          <p:cNvCxnSpPr>
            <a:cxnSpLocks/>
          </p:cNvCxnSpPr>
          <p:nvPr/>
        </p:nvCxnSpPr>
        <p:spPr>
          <a:xfrm flipV="1">
            <a:off x="4548167" y="5372333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/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𝐻𝑦𝑝𝑒𝑟𝑝𝑙𝑎𝑛𝑒</m:t>
                      </m:r>
                    </m:oMath>
                  </m:oMathPara>
                </a14:m>
                <a:endParaRPr lang="en-ID" sz="2700" i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7F9F94D-38CB-5389-3BAF-8EC8A97CEE0C}"/>
              </a:ext>
            </a:extLst>
          </p:cNvPr>
          <p:cNvSpPr/>
          <p:nvPr/>
        </p:nvSpPr>
        <p:spPr>
          <a:xfrm>
            <a:off x="10345240" y="9162267"/>
            <a:ext cx="2194250" cy="4682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673359-C389-CB95-F241-D8F27727D96C}"/>
              </a:ext>
            </a:extLst>
          </p:cNvPr>
          <p:cNvCxnSpPr/>
          <p:nvPr/>
        </p:nvCxnSpPr>
        <p:spPr>
          <a:xfrm>
            <a:off x="12619222" y="9396371"/>
            <a:ext cx="15998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/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≤−1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/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24E71-E2A0-E56B-ECDA-F8FBB2B11881}"/>
              </a:ext>
            </a:extLst>
          </p:cNvPr>
          <p:cNvSpPr/>
          <p:nvPr/>
        </p:nvSpPr>
        <p:spPr>
          <a:xfrm>
            <a:off x="7606695" y="8580601"/>
            <a:ext cx="5401383" cy="4804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/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D" sz="2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−1≥0 </m:t>
                      </m:r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ED02F3-65D5-F438-39A4-DAB46250B7F0}"/>
              </a:ext>
            </a:extLst>
          </p:cNvPr>
          <p:cNvSpPr/>
          <p:nvPr/>
        </p:nvSpPr>
        <p:spPr>
          <a:xfrm>
            <a:off x="11558487" y="514603"/>
            <a:ext cx="3092010" cy="639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/>
              <p:nvPr/>
            </p:nvSpPr>
            <p:spPr>
              <a:xfrm>
                <a:off x="13226061" y="626285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𝐹𝑢𝑛𝑔𝑠𝑖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𝐾𝑒𝑛𝑑𝑎𝑙𝑎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061" y="626285"/>
                <a:ext cx="5459733" cy="415498"/>
              </a:xfrm>
              <a:prstGeom prst="rect">
                <a:avLst/>
              </a:prstGeom>
              <a:blipFill>
                <a:blip r:embed="rId13"/>
                <a:stretch>
                  <a:fillRect b="-13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1CF362C5-DC6E-AB12-C2F7-5043B04FCB24}"/>
              </a:ext>
            </a:extLst>
          </p:cNvPr>
          <p:cNvSpPr/>
          <p:nvPr/>
        </p:nvSpPr>
        <p:spPr>
          <a:xfrm>
            <a:off x="4520597" y="4560411"/>
            <a:ext cx="252821" cy="2559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/>
              <p:nvPr/>
            </p:nvSpPr>
            <p:spPr>
              <a:xfrm>
                <a:off x="4576378" y="3918450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78" y="3918450"/>
                <a:ext cx="424829" cy="300082"/>
              </a:xfrm>
              <a:prstGeom prst="rect">
                <a:avLst/>
              </a:prstGeom>
              <a:blipFill>
                <a:blip r:embed="rId14"/>
                <a:stretch>
                  <a:fillRect r="-215942" b="-61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C4A4E4-0B17-627E-28D3-EAF52F826E60}"/>
              </a:ext>
            </a:extLst>
          </p:cNvPr>
          <p:cNvSpPr/>
          <p:nvPr/>
        </p:nvSpPr>
        <p:spPr>
          <a:xfrm>
            <a:off x="4698174" y="4001370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95E6A-CE28-81AE-20EE-E5006BFF5C8A}"/>
              </a:ext>
            </a:extLst>
          </p:cNvPr>
          <p:cNvCxnSpPr>
            <a:cxnSpLocks/>
          </p:cNvCxnSpPr>
          <p:nvPr/>
        </p:nvCxnSpPr>
        <p:spPr>
          <a:xfrm>
            <a:off x="4773419" y="4688387"/>
            <a:ext cx="55473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/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blipFill>
                <a:blip r:embed="rId15"/>
                <a:stretch>
                  <a:fillRect r="-180000" b="-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C8292-2416-B812-8EBE-833D85DF9FC0}"/>
              </a:ext>
            </a:extLst>
          </p:cNvPr>
          <p:cNvCxnSpPr>
            <a:cxnSpLocks/>
          </p:cNvCxnSpPr>
          <p:nvPr/>
        </p:nvCxnSpPr>
        <p:spPr>
          <a:xfrm>
            <a:off x="2980714" y="5305430"/>
            <a:ext cx="34175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6BC64E4-1A67-7773-64E7-120B3B11B79D}"/>
              </a:ext>
            </a:extLst>
          </p:cNvPr>
          <p:cNvSpPr/>
          <p:nvPr/>
        </p:nvSpPr>
        <p:spPr>
          <a:xfrm>
            <a:off x="2423161" y="5561381"/>
            <a:ext cx="111510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7E71C8-6850-9E9E-ECD4-5038172954BF}"/>
              </a:ext>
            </a:extLst>
          </p:cNvPr>
          <p:cNvCxnSpPr>
            <a:cxnSpLocks/>
          </p:cNvCxnSpPr>
          <p:nvPr/>
        </p:nvCxnSpPr>
        <p:spPr>
          <a:xfrm flipV="1">
            <a:off x="5311173" y="4212382"/>
            <a:ext cx="0" cy="47600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B03C3-0580-7AC3-6DEE-EEBB79153E45}"/>
              </a:ext>
            </a:extLst>
          </p:cNvPr>
          <p:cNvCxnSpPr>
            <a:cxnSpLocks/>
          </p:cNvCxnSpPr>
          <p:nvPr/>
        </p:nvCxnSpPr>
        <p:spPr>
          <a:xfrm>
            <a:off x="2980713" y="5300663"/>
            <a:ext cx="0" cy="2607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40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4666298" y="77009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4366261" y="671512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6250775" y="68665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3437564" y="59721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3666164" y="62007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45159-C6F4-5081-96AF-5FD6F6424CEE}"/>
              </a:ext>
            </a:extLst>
          </p:cNvPr>
          <p:cNvCxnSpPr>
            <a:cxnSpLocks/>
          </p:cNvCxnSpPr>
          <p:nvPr/>
        </p:nvCxnSpPr>
        <p:spPr>
          <a:xfrm>
            <a:off x="2157413" y="4457701"/>
            <a:ext cx="6803708" cy="4043363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3318992" y="5129215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6250774" y="801529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5206375" y="684371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2921804" y="801528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554D9-A90E-EFD1-A2F1-A609B9DE556C}"/>
              </a:ext>
            </a:extLst>
          </p:cNvPr>
          <p:cNvCxnSpPr>
            <a:cxnSpLocks/>
          </p:cNvCxnSpPr>
          <p:nvPr/>
        </p:nvCxnSpPr>
        <p:spPr>
          <a:xfrm>
            <a:off x="2123114" y="3803810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8211-A95D-C2E2-CC3E-F2046B61208C}"/>
              </a:ext>
            </a:extLst>
          </p:cNvPr>
          <p:cNvCxnSpPr>
            <a:cxnSpLocks/>
          </p:cNvCxnSpPr>
          <p:nvPr/>
        </p:nvCxnSpPr>
        <p:spPr>
          <a:xfrm>
            <a:off x="2123114" y="3153113"/>
            <a:ext cx="8689667" cy="5325714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4547426" y="460772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6065045" y="5516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7811834" y="50434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8102602" y="605790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6157909" y="39354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5020646" y="367403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7811833" y="4371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6530807" y="46934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9800945" y="647938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9204874" y="51011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9018923" y="607837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3879068" y="356747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4180532" y="316063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3066107" y="2964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2589892" y="651153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086723F-C611-07EA-F732-47D6799FA499}"/>
              </a:ext>
            </a:extLst>
          </p:cNvPr>
          <p:cNvCxnSpPr>
            <a:cxnSpLocks/>
          </p:cNvCxnSpPr>
          <p:nvPr/>
        </p:nvCxnSpPr>
        <p:spPr>
          <a:xfrm flipH="1" flipV="1">
            <a:off x="3891896" y="4280240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6245891" y="686657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/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𝐻𝑎𝑟𝑑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1DA0F385-6449-9287-DA87-C6518DD2D861}"/>
              </a:ext>
            </a:extLst>
          </p:cNvPr>
          <p:cNvSpPr/>
          <p:nvPr/>
        </p:nvSpPr>
        <p:spPr>
          <a:xfrm>
            <a:off x="1690636" y="3135632"/>
            <a:ext cx="238916" cy="120586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/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/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/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87C6C993-CEC7-56E5-6E2C-BBDAB02EE641}"/>
              </a:ext>
            </a:extLst>
          </p:cNvPr>
          <p:cNvSpPr/>
          <p:nvPr/>
        </p:nvSpPr>
        <p:spPr>
          <a:xfrm>
            <a:off x="5392103" y="3135632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84D1FCA-130E-CAD0-52D5-24119BE69749}"/>
              </a:ext>
            </a:extLst>
          </p:cNvPr>
          <p:cNvSpPr/>
          <p:nvPr/>
        </p:nvSpPr>
        <p:spPr>
          <a:xfrm>
            <a:off x="3936749" y="6935756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/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4278F1-460E-84FF-FB1C-53F5E9EF347F}"/>
              </a:ext>
            </a:extLst>
          </p:cNvPr>
          <p:cNvCxnSpPr>
            <a:cxnSpLocks/>
          </p:cNvCxnSpPr>
          <p:nvPr/>
        </p:nvCxnSpPr>
        <p:spPr>
          <a:xfrm flipV="1">
            <a:off x="5190707" y="5101114"/>
            <a:ext cx="432854" cy="5360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/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B22A86-D647-66CC-01CB-0778A45E4970}"/>
              </a:ext>
            </a:extLst>
          </p:cNvPr>
          <p:cNvCxnSpPr>
            <a:cxnSpLocks/>
          </p:cNvCxnSpPr>
          <p:nvPr/>
        </p:nvCxnSpPr>
        <p:spPr>
          <a:xfrm flipH="1">
            <a:off x="2211872" y="5365550"/>
            <a:ext cx="2479584" cy="309104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/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blipFill>
                <a:blip r:embed="rId8"/>
                <a:stretch>
                  <a:fillRect r="-710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3E265-42F7-A1F2-7CD2-9B9E06A3C5B7}"/>
              </a:ext>
            </a:extLst>
          </p:cNvPr>
          <p:cNvCxnSpPr>
            <a:cxnSpLocks/>
          </p:cNvCxnSpPr>
          <p:nvPr/>
        </p:nvCxnSpPr>
        <p:spPr>
          <a:xfrm flipV="1">
            <a:off x="5165735" y="5490326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0F88810-1B90-6EAD-DCE6-DFA8C515F8A9}"/>
              </a:ext>
            </a:extLst>
          </p:cNvPr>
          <p:cNvCxnSpPr>
            <a:cxnSpLocks/>
          </p:cNvCxnSpPr>
          <p:nvPr/>
        </p:nvCxnSpPr>
        <p:spPr>
          <a:xfrm flipH="1" flipV="1">
            <a:off x="5076028" y="551640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19D6584-96AC-27D7-166D-24F10CEAD89F}"/>
              </a:ext>
            </a:extLst>
          </p:cNvPr>
          <p:cNvCxnSpPr>
            <a:cxnSpLocks/>
          </p:cNvCxnSpPr>
          <p:nvPr/>
        </p:nvCxnSpPr>
        <p:spPr>
          <a:xfrm flipH="1" flipV="1">
            <a:off x="4522808" y="531268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2FB53E-D1D5-C00E-2EFE-E2DC9187DB0B}"/>
              </a:ext>
            </a:extLst>
          </p:cNvPr>
          <p:cNvCxnSpPr>
            <a:cxnSpLocks/>
          </p:cNvCxnSpPr>
          <p:nvPr/>
        </p:nvCxnSpPr>
        <p:spPr>
          <a:xfrm flipV="1">
            <a:off x="4548167" y="5372333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/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𝐻𝑦𝑝𝑒𝑟𝑝𝑙𝑎𝑛𝑒</m:t>
                      </m:r>
                    </m:oMath>
                  </m:oMathPara>
                </a14:m>
                <a:endParaRPr lang="en-ID" sz="2700" i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7F9F94D-38CB-5389-3BAF-8EC8A97CEE0C}"/>
              </a:ext>
            </a:extLst>
          </p:cNvPr>
          <p:cNvSpPr/>
          <p:nvPr/>
        </p:nvSpPr>
        <p:spPr>
          <a:xfrm>
            <a:off x="10345240" y="9162267"/>
            <a:ext cx="2194250" cy="4682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673359-C389-CB95-F241-D8F27727D96C}"/>
              </a:ext>
            </a:extLst>
          </p:cNvPr>
          <p:cNvCxnSpPr/>
          <p:nvPr/>
        </p:nvCxnSpPr>
        <p:spPr>
          <a:xfrm>
            <a:off x="12619222" y="9396371"/>
            <a:ext cx="15998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/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≤−1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/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24E71-E2A0-E56B-ECDA-F8FBB2B11881}"/>
              </a:ext>
            </a:extLst>
          </p:cNvPr>
          <p:cNvSpPr/>
          <p:nvPr/>
        </p:nvSpPr>
        <p:spPr>
          <a:xfrm>
            <a:off x="7606695" y="8580601"/>
            <a:ext cx="5401383" cy="4804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/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D" sz="2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−1≥0 </m:t>
                      </m:r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ED02F3-65D5-F438-39A4-DAB46250B7F0}"/>
              </a:ext>
            </a:extLst>
          </p:cNvPr>
          <p:cNvSpPr/>
          <p:nvPr/>
        </p:nvSpPr>
        <p:spPr>
          <a:xfrm>
            <a:off x="11558487" y="514603"/>
            <a:ext cx="3092010" cy="639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/>
              <p:nvPr/>
            </p:nvSpPr>
            <p:spPr>
              <a:xfrm>
                <a:off x="13226061" y="626285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𝐹𝑢𝑛𝑔𝑠𝑖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𝐾𝑒𝑛𝑑𝑎𝑙𝑎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061" y="626285"/>
                <a:ext cx="5459733" cy="415498"/>
              </a:xfrm>
              <a:prstGeom prst="rect">
                <a:avLst/>
              </a:prstGeom>
              <a:blipFill>
                <a:blip r:embed="rId13"/>
                <a:stretch>
                  <a:fillRect b="-13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1CF362C5-DC6E-AB12-C2F7-5043B04FCB24}"/>
              </a:ext>
            </a:extLst>
          </p:cNvPr>
          <p:cNvSpPr/>
          <p:nvPr/>
        </p:nvSpPr>
        <p:spPr>
          <a:xfrm>
            <a:off x="4520597" y="4560411"/>
            <a:ext cx="252821" cy="2559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/>
              <p:nvPr/>
            </p:nvSpPr>
            <p:spPr>
              <a:xfrm>
                <a:off x="4576378" y="3918450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78" y="3918450"/>
                <a:ext cx="424829" cy="300082"/>
              </a:xfrm>
              <a:prstGeom prst="rect">
                <a:avLst/>
              </a:prstGeom>
              <a:blipFill>
                <a:blip r:embed="rId14"/>
                <a:stretch>
                  <a:fillRect r="-215942" b="-61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C4A4E4-0B17-627E-28D3-EAF52F826E60}"/>
              </a:ext>
            </a:extLst>
          </p:cNvPr>
          <p:cNvSpPr/>
          <p:nvPr/>
        </p:nvSpPr>
        <p:spPr>
          <a:xfrm>
            <a:off x="4698174" y="4001370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95E6A-CE28-81AE-20EE-E5006BFF5C8A}"/>
              </a:ext>
            </a:extLst>
          </p:cNvPr>
          <p:cNvCxnSpPr>
            <a:cxnSpLocks/>
          </p:cNvCxnSpPr>
          <p:nvPr/>
        </p:nvCxnSpPr>
        <p:spPr>
          <a:xfrm>
            <a:off x="4773419" y="4688387"/>
            <a:ext cx="55473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/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blipFill>
                <a:blip r:embed="rId15"/>
                <a:stretch>
                  <a:fillRect r="-180000" b="-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C8292-2416-B812-8EBE-833D85DF9FC0}"/>
              </a:ext>
            </a:extLst>
          </p:cNvPr>
          <p:cNvCxnSpPr>
            <a:cxnSpLocks/>
          </p:cNvCxnSpPr>
          <p:nvPr/>
        </p:nvCxnSpPr>
        <p:spPr>
          <a:xfrm>
            <a:off x="2980714" y="5305430"/>
            <a:ext cx="34175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6BC64E4-1A67-7773-64E7-120B3B11B79D}"/>
              </a:ext>
            </a:extLst>
          </p:cNvPr>
          <p:cNvSpPr/>
          <p:nvPr/>
        </p:nvSpPr>
        <p:spPr>
          <a:xfrm>
            <a:off x="2423161" y="5561381"/>
            <a:ext cx="111510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7E71C8-6850-9E9E-ECD4-5038172954BF}"/>
              </a:ext>
            </a:extLst>
          </p:cNvPr>
          <p:cNvCxnSpPr>
            <a:cxnSpLocks/>
          </p:cNvCxnSpPr>
          <p:nvPr/>
        </p:nvCxnSpPr>
        <p:spPr>
          <a:xfrm flipV="1">
            <a:off x="5311173" y="4212382"/>
            <a:ext cx="0" cy="47600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B03C3-0580-7AC3-6DEE-EEBB79153E45}"/>
              </a:ext>
            </a:extLst>
          </p:cNvPr>
          <p:cNvCxnSpPr>
            <a:cxnSpLocks/>
          </p:cNvCxnSpPr>
          <p:nvPr/>
        </p:nvCxnSpPr>
        <p:spPr>
          <a:xfrm>
            <a:off x="2980713" y="5300663"/>
            <a:ext cx="0" cy="2607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/>
              <p:nvPr/>
            </p:nvSpPr>
            <p:spPr>
              <a:xfrm>
                <a:off x="7811833" y="7961977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33" y="7961977"/>
                <a:ext cx="424829" cy="507831"/>
              </a:xfrm>
              <a:prstGeom prst="rect">
                <a:avLst/>
              </a:prstGeom>
              <a:blipFill>
                <a:blip r:embed="rId16"/>
                <a:stretch>
                  <a:fillRect r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/>
              <p:nvPr/>
            </p:nvSpPr>
            <p:spPr>
              <a:xfrm>
                <a:off x="10080994" y="7632739"/>
                <a:ext cx="33248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994" y="7632739"/>
                <a:ext cx="332486" cy="507831"/>
              </a:xfrm>
              <a:prstGeom prst="rect">
                <a:avLst/>
              </a:prstGeom>
              <a:blipFill>
                <a:blip r:embed="rId17"/>
                <a:stretch>
                  <a:fillRect r="-351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24C737-75EE-3CCD-9A5F-D12A6FE0F414}"/>
              </a:ext>
            </a:extLst>
          </p:cNvPr>
          <p:cNvCxnSpPr>
            <a:cxnSpLocks/>
          </p:cNvCxnSpPr>
          <p:nvPr/>
        </p:nvCxnSpPr>
        <p:spPr>
          <a:xfrm flipH="1">
            <a:off x="3501240" y="4778879"/>
            <a:ext cx="1056381" cy="345567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2B8D45-2E06-CB5F-3C7F-B683A9BDE276}"/>
              </a:ext>
            </a:extLst>
          </p:cNvPr>
          <p:cNvCxnSpPr>
            <a:cxnSpLocks/>
          </p:cNvCxnSpPr>
          <p:nvPr/>
        </p:nvCxnSpPr>
        <p:spPr>
          <a:xfrm flipV="1">
            <a:off x="3919754" y="4341495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/>
              <p:nvPr/>
            </p:nvSpPr>
            <p:spPr>
              <a:xfrm rot="20592581">
                <a:off x="3499209" y="4526805"/>
                <a:ext cx="137267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1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92581">
                <a:off x="3499209" y="4526805"/>
                <a:ext cx="1372674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/>
              <p:nvPr/>
            </p:nvSpPr>
            <p:spPr>
              <a:xfrm>
                <a:off x="8463455" y="7266996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55" y="7266996"/>
                <a:ext cx="332486" cy="369332"/>
              </a:xfrm>
              <a:prstGeom prst="rect">
                <a:avLst/>
              </a:prstGeom>
              <a:blipFill>
                <a:blip r:embed="rId19"/>
                <a:stretch>
                  <a:fillRect r="-1454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/>
              <p:nvPr/>
            </p:nvSpPr>
            <p:spPr>
              <a:xfrm>
                <a:off x="8150630" y="7678094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630" y="7678094"/>
                <a:ext cx="332486" cy="369332"/>
              </a:xfrm>
              <a:prstGeom prst="rect">
                <a:avLst/>
              </a:prstGeom>
              <a:blipFill>
                <a:blip r:embed="rId20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365425-1059-51C1-4D93-BDF34ECDA243}"/>
              </a:ext>
            </a:extLst>
          </p:cNvPr>
          <p:cNvCxnSpPr>
            <a:cxnSpLocks/>
          </p:cNvCxnSpPr>
          <p:nvPr/>
        </p:nvCxnSpPr>
        <p:spPr>
          <a:xfrm flipH="1">
            <a:off x="2220528" y="5253517"/>
            <a:ext cx="1106637" cy="3185594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A8364F-3AAE-8229-C2B9-992568D58BA4}"/>
              </a:ext>
            </a:extLst>
          </p:cNvPr>
          <p:cNvCxnSpPr>
            <a:cxnSpLocks/>
          </p:cNvCxnSpPr>
          <p:nvPr/>
        </p:nvCxnSpPr>
        <p:spPr>
          <a:xfrm flipH="1">
            <a:off x="2208180" y="4778879"/>
            <a:ext cx="2349441" cy="3648843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/>
              <p:nvPr/>
            </p:nvSpPr>
            <p:spPr>
              <a:xfrm>
                <a:off x="3265801" y="5240888"/>
                <a:ext cx="299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801" y="5240888"/>
                <a:ext cx="299717" cy="369332"/>
              </a:xfrm>
              <a:prstGeom prst="rect">
                <a:avLst/>
              </a:prstGeom>
              <a:blipFill>
                <a:blip r:embed="rId21"/>
                <a:stretch>
                  <a:fillRect r="-204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/>
              <p:nvPr/>
            </p:nvSpPr>
            <p:spPr>
              <a:xfrm>
                <a:off x="4438277" y="4212834"/>
                <a:ext cx="424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77" y="4212834"/>
                <a:ext cx="42482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02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4666298" y="77009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4366261" y="671512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6250775" y="68665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3437564" y="59721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3666164" y="62007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45159-C6F4-5081-96AF-5FD6F6424CEE}"/>
              </a:ext>
            </a:extLst>
          </p:cNvPr>
          <p:cNvCxnSpPr>
            <a:cxnSpLocks/>
          </p:cNvCxnSpPr>
          <p:nvPr/>
        </p:nvCxnSpPr>
        <p:spPr>
          <a:xfrm>
            <a:off x="2157413" y="4457701"/>
            <a:ext cx="6803708" cy="4043363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3318992" y="5129215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6250774" y="801529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5206375" y="684371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2921804" y="801528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554D9-A90E-EFD1-A2F1-A609B9DE556C}"/>
              </a:ext>
            </a:extLst>
          </p:cNvPr>
          <p:cNvCxnSpPr>
            <a:cxnSpLocks/>
          </p:cNvCxnSpPr>
          <p:nvPr/>
        </p:nvCxnSpPr>
        <p:spPr>
          <a:xfrm>
            <a:off x="2123114" y="3803810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8211-A95D-C2E2-CC3E-F2046B61208C}"/>
              </a:ext>
            </a:extLst>
          </p:cNvPr>
          <p:cNvCxnSpPr>
            <a:cxnSpLocks/>
          </p:cNvCxnSpPr>
          <p:nvPr/>
        </p:nvCxnSpPr>
        <p:spPr>
          <a:xfrm>
            <a:off x="2123114" y="3153113"/>
            <a:ext cx="8689667" cy="5325714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4547426" y="460772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6065045" y="5516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7811834" y="50434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8102602" y="605790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6157909" y="39354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5020646" y="367403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7811833" y="4371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6530807" y="46934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9800945" y="647938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9204874" y="51011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9018923" y="607837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3879068" y="356747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4180532" y="316063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3066107" y="2964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2589892" y="651153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086723F-C611-07EA-F732-47D6799FA499}"/>
              </a:ext>
            </a:extLst>
          </p:cNvPr>
          <p:cNvCxnSpPr>
            <a:cxnSpLocks/>
          </p:cNvCxnSpPr>
          <p:nvPr/>
        </p:nvCxnSpPr>
        <p:spPr>
          <a:xfrm flipH="1" flipV="1">
            <a:off x="3891896" y="4280240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6245891" y="686657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/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𝐻𝑎𝑟𝑑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1DA0F385-6449-9287-DA87-C6518DD2D861}"/>
              </a:ext>
            </a:extLst>
          </p:cNvPr>
          <p:cNvSpPr/>
          <p:nvPr/>
        </p:nvSpPr>
        <p:spPr>
          <a:xfrm>
            <a:off x="1690636" y="3135632"/>
            <a:ext cx="238916" cy="120586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/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/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/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87C6C993-CEC7-56E5-6E2C-BBDAB02EE641}"/>
              </a:ext>
            </a:extLst>
          </p:cNvPr>
          <p:cNvSpPr/>
          <p:nvPr/>
        </p:nvSpPr>
        <p:spPr>
          <a:xfrm>
            <a:off x="5392103" y="3135632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84D1FCA-130E-CAD0-52D5-24119BE69749}"/>
              </a:ext>
            </a:extLst>
          </p:cNvPr>
          <p:cNvSpPr/>
          <p:nvPr/>
        </p:nvSpPr>
        <p:spPr>
          <a:xfrm>
            <a:off x="3936749" y="6935756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/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4278F1-460E-84FF-FB1C-53F5E9EF347F}"/>
              </a:ext>
            </a:extLst>
          </p:cNvPr>
          <p:cNvCxnSpPr>
            <a:cxnSpLocks/>
          </p:cNvCxnSpPr>
          <p:nvPr/>
        </p:nvCxnSpPr>
        <p:spPr>
          <a:xfrm flipV="1">
            <a:off x="5190707" y="5101114"/>
            <a:ext cx="432854" cy="5360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/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B22A86-D647-66CC-01CB-0778A45E4970}"/>
              </a:ext>
            </a:extLst>
          </p:cNvPr>
          <p:cNvCxnSpPr>
            <a:cxnSpLocks/>
          </p:cNvCxnSpPr>
          <p:nvPr/>
        </p:nvCxnSpPr>
        <p:spPr>
          <a:xfrm flipH="1">
            <a:off x="2211872" y="5365550"/>
            <a:ext cx="2479584" cy="309104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/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blipFill>
                <a:blip r:embed="rId8"/>
                <a:stretch>
                  <a:fillRect r="-710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3E265-42F7-A1F2-7CD2-9B9E06A3C5B7}"/>
              </a:ext>
            </a:extLst>
          </p:cNvPr>
          <p:cNvCxnSpPr>
            <a:cxnSpLocks/>
          </p:cNvCxnSpPr>
          <p:nvPr/>
        </p:nvCxnSpPr>
        <p:spPr>
          <a:xfrm flipV="1">
            <a:off x="5165735" y="5490326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0F88810-1B90-6EAD-DCE6-DFA8C515F8A9}"/>
              </a:ext>
            </a:extLst>
          </p:cNvPr>
          <p:cNvCxnSpPr>
            <a:cxnSpLocks/>
          </p:cNvCxnSpPr>
          <p:nvPr/>
        </p:nvCxnSpPr>
        <p:spPr>
          <a:xfrm flipH="1" flipV="1">
            <a:off x="5076028" y="551640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19D6584-96AC-27D7-166D-24F10CEAD89F}"/>
              </a:ext>
            </a:extLst>
          </p:cNvPr>
          <p:cNvCxnSpPr>
            <a:cxnSpLocks/>
          </p:cNvCxnSpPr>
          <p:nvPr/>
        </p:nvCxnSpPr>
        <p:spPr>
          <a:xfrm flipH="1" flipV="1">
            <a:off x="4522808" y="531268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2FB53E-D1D5-C00E-2EFE-E2DC9187DB0B}"/>
              </a:ext>
            </a:extLst>
          </p:cNvPr>
          <p:cNvCxnSpPr>
            <a:cxnSpLocks/>
          </p:cNvCxnSpPr>
          <p:nvPr/>
        </p:nvCxnSpPr>
        <p:spPr>
          <a:xfrm flipV="1">
            <a:off x="4548167" y="5372333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/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𝐻𝑦𝑝𝑒𝑟𝑝𝑙𝑎𝑛𝑒</m:t>
                      </m:r>
                    </m:oMath>
                  </m:oMathPara>
                </a14:m>
                <a:endParaRPr lang="en-ID" sz="2700" i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7F9F94D-38CB-5389-3BAF-8EC8A97CEE0C}"/>
              </a:ext>
            </a:extLst>
          </p:cNvPr>
          <p:cNvSpPr/>
          <p:nvPr/>
        </p:nvSpPr>
        <p:spPr>
          <a:xfrm>
            <a:off x="10345240" y="9162267"/>
            <a:ext cx="2194250" cy="4682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673359-C389-CB95-F241-D8F27727D96C}"/>
              </a:ext>
            </a:extLst>
          </p:cNvPr>
          <p:cNvCxnSpPr/>
          <p:nvPr/>
        </p:nvCxnSpPr>
        <p:spPr>
          <a:xfrm>
            <a:off x="12619222" y="9396371"/>
            <a:ext cx="15998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/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≤−1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/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24E71-E2A0-E56B-ECDA-F8FBB2B11881}"/>
              </a:ext>
            </a:extLst>
          </p:cNvPr>
          <p:cNvSpPr/>
          <p:nvPr/>
        </p:nvSpPr>
        <p:spPr>
          <a:xfrm>
            <a:off x="7606695" y="8580601"/>
            <a:ext cx="5401383" cy="4804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/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D" sz="2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−1≥0 </m:t>
                      </m:r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ED02F3-65D5-F438-39A4-DAB46250B7F0}"/>
              </a:ext>
            </a:extLst>
          </p:cNvPr>
          <p:cNvSpPr/>
          <p:nvPr/>
        </p:nvSpPr>
        <p:spPr>
          <a:xfrm>
            <a:off x="11558487" y="514603"/>
            <a:ext cx="3092010" cy="639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/>
              <p:nvPr/>
            </p:nvSpPr>
            <p:spPr>
              <a:xfrm>
                <a:off x="13226061" y="626285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𝐹𝑢𝑛𝑔𝑠𝑖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𝐾𝑒𝑛𝑑𝑎𝑙𝑎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061" y="626285"/>
                <a:ext cx="5459733" cy="415498"/>
              </a:xfrm>
              <a:prstGeom prst="rect">
                <a:avLst/>
              </a:prstGeom>
              <a:blipFill>
                <a:blip r:embed="rId13"/>
                <a:stretch>
                  <a:fillRect b="-13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1CF362C5-DC6E-AB12-C2F7-5043B04FCB24}"/>
              </a:ext>
            </a:extLst>
          </p:cNvPr>
          <p:cNvSpPr/>
          <p:nvPr/>
        </p:nvSpPr>
        <p:spPr>
          <a:xfrm>
            <a:off x="4520597" y="4560411"/>
            <a:ext cx="252821" cy="2559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/>
              <p:nvPr/>
            </p:nvSpPr>
            <p:spPr>
              <a:xfrm>
                <a:off x="4576378" y="3918450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78" y="3918450"/>
                <a:ext cx="424829" cy="300082"/>
              </a:xfrm>
              <a:prstGeom prst="rect">
                <a:avLst/>
              </a:prstGeom>
              <a:blipFill>
                <a:blip r:embed="rId14"/>
                <a:stretch>
                  <a:fillRect r="-215942" b="-61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C4A4E4-0B17-627E-28D3-EAF52F826E60}"/>
              </a:ext>
            </a:extLst>
          </p:cNvPr>
          <p:cNvSpPr/>
          <p:nvPr/>
        </p:nvSpPr>
        <p:spPr>
          <a:xfrm>
            <a:off x="4698174" y="4001370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95E6A-CE28-81AE-20EE-E5006BFF5C8A}"/>
              </a:ext>
            </a:extLst>
          </p:cNvPr>
          <p:cNvCxnSpPr>
            <a:cxnSpLocks/>
          </p:cNvCxnSpPr>
          <p:nvPr/>
        </p:nvCxnSpPr>
        <p:spPr>
          <a:xfrm>
            <a:off x="4773419" y="4688387"/>
            <a:ext cx="55473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/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blipFill>
                <a:blip r:embed="rId15"/>
                <a:stretch>
                  <a:fillRect r="-180000" b="-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C8292-2416-B812-8EBE-833D85DF9FC0}"/>
              </a:ext>
            </a:extLst>
          </p:cNvPr>
          <p:cNvCxnSpPr>
            <a:cxnSpLocks/>
          </p:cNvCxnSpPr>
          <p:nvPr/>
        </p:nvCxnSpPr>
        <p:spPr>
          <a:xfrm>
            <a:off x="2980714" y="5305430"/>
            <a:ext cx="34175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6BC64E4-1A67-7773-64E7-120B3B11B79D}"/>
              </a:ext>
            </a:extLst>
          </p:cNvPr>
          <p:cNvSpPr/>
          <p:nvPr/>
        </p:nvSpPr>
        <p:spPr>
          <a:xfrm>
            <a:off x="2423161" y="5561381"/>
            <a:ext cx="111510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7E71C8-6850-9E9E-ECD4-5038172954BF}"/>
              </a:ext>
            </a:extLst>
          </p:cNvPr>
          <p:cNvCxnSpPr>
            <a:cxnSpLocks/>
          </p:cNvCxnSpPr>
          <p:nvPr/>
        </p:nvCxnSpPr>
        <p:spPr>
          <a:xfrm flipV="1">
            <a:off x="5311173" y="4212382"/>
            <a:ext cx="0" cy="47600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B03C3-0580-7AC3-6DEE-EEBB79153E45}"/>
              </a:ext>
            </a:extLst>
          </p:cNvPr>
          <p:cNvCxnSpPr>
            <a:cxnSpLocks/>
          </p:cNvCxnSpPr>
          <p:nvPr/>
        </p:nvCxnSpPr>
        <p:spPr>
          <a:xfrm>
            <a:off x="2980713" y="5300663"/>
            <a:ext cx="0" cy="2607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/>
              <p:nvPr/>
            </p:nvSpPr>
            <p:spPr>
              <a:xfrm>
                <a:off x="7811833" y="7961977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33" y="7961977"/>
                <a:ext cx="424829" cy="507831"/>
              </a:xfrm>
              <a:prstGeom prst="rect">
                <a:avLst/>
              </a:prstGeom>
              <a:blipFill>
                <a:blip r:embed="rId16"/>
                <a:stretch>
                  <a:fillRect r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/>
              <p:nvPr/>
            </p:nvSpPr>
            <p:spPr>
              <a:xfrm>
                <a:off x="10080994" y="7632739"/>
                <a:ext cx="33248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994" y="7632739"/>
                <a:ext cx="332486" cy="507831"/>
              </a:xfrm>
              <a:prstGeom prst="rect">
                <a:avLst/>
              </a:prstGeom>
              <a:blipFill>
                <a:blip r:embed="rId17"/>
                <a:stretch>
                  <a:fillRect r="-351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24C737-75EE-3CCD-9A5F-D12A6FE0F414}"/>
              </a:ext>
            </a:extLst>
          </p:cNvPr>
          <p:cNvCxnSpPr>
            <a:cxnSpLocks/>
          </p:cNvCxnSpPr>
          <p:nvPr/>
        </p:nvCxnSpPr>
        <p:spPr>
          <a:xfrm flipH="1">
            <a:off x="3501240" y="4778879"/>
            <a:ext cx="1056381" cy="345567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2B8D45-2E06-CB5F-3C7F-B683A9BDE276}"/>
              </a:ext>
            </a:extLst>
          </p:cNvPr>
          <p:cNvCxnSpPr>
            <a:cxnSpLocks/>
          </p:cNvCxnSpPr>
          <p:nvPr/>
        </p:nvCxnSpPr>
        <p:spPr>
          <a:xfrm flipV="1">
            <a:off x="3919754" y="4341495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/>
              <p:nvPr/>
            </p:nvSpPr>
            <p:spPr>
              <a:xfrm rot="20592581">
                <a:off x="3499209" y="4526805"/>
                <a:ext cx="137267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1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92581">
                <a:off x="3499209" y="4526805"/>
                <a:ext cx="1372674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/>
              <p:nvPr/>
            </p:nvSpPr>
            <p:spPr>
              <a:xfrm>
                <a:off x="8463455" y="7266996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55" y="7266996"/>
                <a:ext cx="332486" cy="369332"/>
              </a:xfrm>
              <a:prstGeom prst="rect">
                <a:avLst/>
              </a:prstGeom>
              <a:blipFill>
                <a:blip r:embed="rId19"/>
                <a:stretch>
                  <a:fillRect r="-1454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/>
              <p:nvPr/>
            </p:nvSpPr>
            <p:spPr>
              <a:xfrm>
                <a:off x="8150630" y="7678094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630" y="7678094"/>
                <a:ext cx="332486" cy="369332"/>
              </a:xfrm>
              <a:prstGeom prst="rect">
                <a:avLst/>
              </a:prstGeom>
              <a:blipFill>
                <a:blip r:embed="rId20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365425-1059-51C1-4D93-BDF34ECDA243}"/>
              </a:ext>
            </a:extLst>
          </p:cNvPr>
          <p:cNvCxnSpPr>
            <a:cxnSpLocks/>
          </p:cNvCxnSpPr>
          <p:nvPr/>
        </p:nvCxnSpPr>
        <p:spPr>
          <a:xfrm flipH="1">
            <a:off x="2220528" y="5253517"/>
            <a:ext cx="1106637" cy="3185594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A8364F-3AAE-8229-C2B9-992568D58BA4}"/>
              </a:ext>
            </a:extLst>
          </p:cNvPr>
          <p:cNvCxnSpPr>
            <a:cxnSpLocks/>
          </p:cNvCxnSpPr>
          <p:nvPr/>
        </p:nvCxnSpPr>
        <p:spPr>
          <a:xfrm flipH="1">
            <a:off x="2208180" y="4778879"/>
            <a:ext cx="2349441" cy="3648843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/>
              <p:nvPr/>
            </p:nvSpPr>
            <p:spPr>
              <a:xfrm>
                <a:off x="3265801" y="5240888"/>
                <a:ext cx="299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801" y="5240888"/>
                <a:ext cx="299717" cy="369332"/>
              </a:xfrm>
              <a:prstGeom prst="rect">
                <a:avLst/>
              </a:prstGeom>
              <a:blipFill>
                <a:blip r:embed="rId21"/>
                <a:stretch>
                  <a:fillRect r="-204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/>
              <p:nvPr/>
            </p:nvSpPr>
            <p:spPr>
              <a:xfrm>
                <a:off x="4438277" y="4212834"/>
                <a:ext cx="424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77" y="4212834"/>
                <a:ext cx="42482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120F62-96A6-0112-97B1-53F021AB828F}"/>
              </a:ext>
            </a:extLst>
          </p:cNvPr>
          <p:cNvCxnSpPr>
            <a:cxnSpLocks/>
          </p:cNvCxnSpPr>
          <p:nvPr/>
        </p:nvCxnSpPr>
        <p:spPr>
          <a:xfrm flipH="1">
            <a:off x="3501241" y="4332229"/>
            <a:ext cx="536276" cy="792218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EA63C996-0316-12BA-F21A-BA39B1FE66EE}"/>
              </a:ext>
            </a:extLst>
          </p:cNvPr>
          <p:cNvSpPr/>
          <p:nvPr/>
        </p:nvSpPr>
        <p:spPr>
          <a:xfrm rot="2117213">
            <a:off x="3391731" y="4027142"/>
            <a:ext cx="600927" cy="117506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A0005ED-37E6-BF52-0215-4017ADA92EE8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4031597" y="2323964"/>
            <a:ext cx="1360506" cy="18111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D86092-0E1B-8B13-8A4D-78B2C36C219B}"/>
                  </a:ext>
                </a:extLst>
              </p:cNvPr>
              <p:cNvSpPr txBox="1"/>
              <p:nvPr/>
            </p:nvSpPr>
            <p:spPr>
              <a:xfrm>
                <a:off x="3769377" y="1571205"/>
                <a:ext cx="9828693" cy="67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d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d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id-ID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d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id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d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id-ID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d-ID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id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d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ID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id-ID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D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id-ID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id-ID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id-ID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  <m:r>
                        <a:rPr lang="id-ID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D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D86092-0E1B-8B13-8A4D-78B2C36C2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377" y="1571205"/>
                <a:ext cx="9828693" cy="6765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/>
              <p:nvPr/>
            </p:nvSpPr>
            <p:spPr>
              <a:xfrm rot="18387189">
                <a:off x="2251979" y="4213473"/>
                <a:ext cx="2766005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387189">
                <a:off x="2251979" y="4213473"/>
                <a:ext cx="2766005" cy="5078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63AF2BC0-CC52-0C55-A14A-95830D89E2BA}"/>
              </a:ext>
            </a:extLst>
          </p:cNvPr>
          <p:cNvSpPr/>
          <p:nvPr/>
        </p:nvSpPr>
        <p:spPr>
          <a:xfrm>
            <a:off x="12407151" y="1392565"/>
            <a:ext cx="600927" cy="1175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D0B4D8-A548-CEAC-0023-221428460404}"/>
                  </a:ext>
                </a:extLst>
              </p:cNvPr>
              <p:cNvSpPr txBox="1"/>
              <p:nvPr/>
            </p:nvSpPr>
            <p:spPr>
              <a:xfrm>
                <a:off x="10334939" y="2572235"/>
                <a:ext cx="2673069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𝑀𝑒𝑚𝑎𝑘𝑠𝑖𝑚𝑎𝑙𝑘𝑎𝑛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D0B4D8-A548-CEAC-0023-22142846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939" y="2572235"/>
                <a:ext cx="2673069" cy="415498"/>
              </a:xfrm>
              <a:prstGeom prst="rect">
                <a:avLst/>
              </a:prstGeom>
              <a:blipFill>
                <a:blip r:embed="rId25"/>
                <a:stretch>
                  <a:fillRect l="-228" r="-18907" b="-13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/>
              <p:nvPr/>
            </p:nvSpPr>
            <p:spPr>
              <a:xfrm rot="1869584">
                <a:off x="6496277" y="6074236"/>
                <a:ext cx="3624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h𝑦𝑝𝑒𝑟𝑝𝑙𝑎𝑛𝑒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9584">
                <a:off x="6496277" y="6074236"/>
                <a:ext cx="362432" cy="415498"/>
              </a:xfrm>
              <a:prstGeom prst="rect">
                <a:avLst/>
              </a:prstGeom>
              <a:blipFill>
                <a:blip r:embed="rId26"/>
                <a:stretch>
                  <a:fillRect l="-10345" r="-194253" b="-1230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6FFBB0-C3AB-15C0-6907-A187A24AD387}"/>
              </a:ext>
            </a:extLst>
          </p:cNvPr>
          <p:cNvCxnSpPr>
            <a:cxnSpLocks/>
          </p:cNvCxnSpPr>
          <p:nvPr/>
        </p:nvCxnSpPr>
        <p:spPr>
          <a:xfrm flipV="1">
            <a:off x="8336126" y="7146400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EF69555-AFA4-5D00-4F2E-075F19C409D1}"/>
              </a:ext>
            </a:extLst>
          </p:cNvPr>
          <p:cNvCxnSpPr>
            <a:cxnSpLocks/>
          </p:cNvCxnSpPr>
          <p:nvPr/>
        </p:nvCxnSpPr>
        <p:spPr>
          <a:xfrm flipV="1">
            <a:off x="8008862" y="7558582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EDC58FE-08FE-2E0E-88EC-E8C6EEA0FED7}"/>
                  </a:ext>
                </a:extLst>
              </p:cNvPr>
              <p:cNvSpPr txBox="1"/>
              <p:nvPr/>
            </p:nvSpPr>
            <p:spPr>
              <a:xfrm>
                <a:off x="8056063" y="2371835"/>
                <a:ext cx="3084740" cy="753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id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id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EDC58FE-08FE-2E0E-88EC-E8C6EEA0F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063" y="2371835"/>
                <a:ext cx="3084740" cy="7539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8984E3-B924-E416-01EE-301C59E072FA}"/>
              </a:ext>
            </a:extLst>
          </p:cNvPr>
          <p:cNvCxnSpPr>
            <a:cxnSpLocks/>
          </p:cNvCxnSpPr>
          <p:nvPr/>
        </p:nvCxnSpPr>
        <p:spPr>
          <a:xfrm>
            <a:off x="8894138" y="3437277"/>
            <a:ext cx="6210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/>
              <p:nvPr/>
            </p:nvSpPr>
            <p:spPr>
              <a:xfrm>
                <a:off x="9729475" y="3156714"/>
                <a:ext cx="308474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𝑀𝑒𝑚𝑖𝑛𝑖𝑚𝑢𝑚𝑘𝑎𝑛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𝑀𝑎𝑟𝑔𝑖𝑛</m:t>
                    </m:r>
                  </m:oMath>
                </a14:m>
                <a:r>
                  <a:rPr lang="en-ID" sz="2100" dirty="0"/>
                  <a:t> 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475" y="3156714"/>
                <a:ext cx="3084740" cy="415498"/>
              </a:xfrm>
              <a:prstGeom prst="rect">
                <a:avLst/>
              </a:prstGeom>
              <a:blipFill>
                <a:blip r:embed="rId28"/>
                <a:stretch>
                  <a:fillRect r="-19565" b="-13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/>
              <p:nvPr/>
            </p:nvSpPr>
            <p:spPr>
              <a:xfrm>
                <a:off x="9703444" y="3695105"/>
                <a:ext cx="3084740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D" sz="2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sz="2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D" sz="2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ID" sz="27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D" sz="2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D" sz="27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ID" sz="27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𝑀𝑒𝑚𝑖𝑛𝑖𝑚𝑢𝑚𝑘𝑎𝑛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𝑀𝑎𝑟𝑔𝑖𝑛</m:t>
                    </m:r>
                  </m:oMath>
                </a14:m>
                <a:r>
                  <a:rPr lang="en-ID" sz="2100" dirty="0"/>
                  <a:t> 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44" y="3695105"/>
                <a:ext cx="3084740" cy="679032"/>
              </a:xfrm>
              <a:prstGeom prst="rect">
                <a:avLst/>
              </a:prstGeom>
              <a:blipFill>
                <a:blip r:embed="rId29"/>
                <a:stretch>
                  <a:fillRect r="-3260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C276731-623B-3336-FD83-25589DDB8ABD}"/>
              </a:ext>
            </a:extLst>
          </p:cNvPr>
          <p:cNvSpPr/>
          <p:nvPr/>
        </p:nvSpPr>
        <p:spPr>
          <a:xfrm>
            <a:off x="9729475" y="3674036"/>
            <a:ext cx="4120250" cy="8003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EE7D861-A2FA-912E-9857-DE4FF4028E24}"/>
                  </a:ext>
                </a:extLst>
              </p:cNvPr>
              <p:cNvSpPr txBox="1"/>
              <p:nvPr/>
            </p:nvSpPr>
            <p:spPr>
              <a:xfrm>
                <a:off x="12394254" y="3836460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𝐹𝑢𝑛𝑔𝑠𝑖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EE7D861-A2FA-912E-9857-DE4FF4028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254" y="3836460"/>
                <a:ext cx="5459733" cy="415498"/>
              </a:xfrm>
              <a:prstGeom prst="rect">
                <a:avLst/>
              </a:prstGeom>
              <a:blipFill>
                <a:blip r:embed="rId30"/>
                <a:stretch>
                  <a:fillRect b="-14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84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4666298" y="77009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4366261" y="671512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6250775" y="68665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3437564" y="59721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3666164" y="62007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45159-C6F4-5081-96AF-5FD6F6424CEE}"/>
              </a:ext>
            </a:extLst>
          </p:cNvPr>
          <p:cNvCxnSpPr>
            <a:cxnSpLocks/>
          </p:cNvCxnSpPr>
          <p:nvPr/>
        </p:nvCxnSpPr>
        <p:spPr>
          <a:xfrm>
            <a:off x="2157413" y="4457701"/>
            <a:ext cx="6803708" cy="4043363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3318992" y="5129215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6250774" y="801529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5206375" y="684371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2921804" y="801528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554D9-A90E-EFD1-A2F1-A609B9DE556C}"/>
              </a:ext>
            </a:extLst>
          </p:cNvPr>
          <p:cNvCxnSpPr>
            <a:cxnSpLocks/>
          </p:cNvCxnSpPr>
          <p:nvPr/>
        </p:nvCxnSpPr>
        <p:spPr>
          <a:xfrm>
            <a:off x="2123114" y="3803810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8211-A95D-C2E2-CC3E-F2046B61208C}"/>
              </a:ext>
            </a:extLst>
          </p:cNvPr>
          <p:cNvCxnSpPr>
            <a:cxnSpLocks/>
          </p:cNvCxnSpPr>
          <p:nvPr/>
        </p:nvCxnSpPr>
        <p:spPr>
          <a:xfrm>
            <a:off x="2123114" y="3153113"/>
            <a:ext cx="8689667" cy="5325714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4547426" y="460772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6065045" y="5516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7811834" y="50434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8102602" y="605790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6157909" y="39354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5020646" y="367403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7811833" y="4371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6530807" y="46934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9800945" y="647938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9204874" y="51011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9018923" y="607837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3879068" y="356747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4180532" y="316063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3066107" y="2964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2589892" y="651153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086723F-C611-07EA-F732-47D6799FA499}"/>
              </a:ext>
            </a:extLst>
          </p:cNvPr>
          <p:cNvCxnSpPr>
            <a:cxnSpLocks/>
          </p:cNvCxnSpPr>
          <p:nvPr/>
        </p:nvCxnSpPr>
        <p:spPr>
          <a:xfrm flipH="1" flipV="1">
            <a:off x="3891896" y="4280240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6245891" y="686657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/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𝐻𝑎𝑟𝑑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1DA0F385-6449-9287-DA87-C6518DD2D861}"/>
              </a:ext>
            </a:extLst>
          </p:cNvPr>
          <p:cNvSpPr/>
          <p:nvPr/>
        </p:nvSpPr>
        <p:spPr>
          <a:xfrm>
            <a:off x="1690636" y="3135632"/>
            <a:ext cx="238916" cy="120586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/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25811F-B749-C7E1-9C05-F7D43378D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7841" y="2491638"/>
                <a:ext cx="545973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/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47" y="6970042"/>
                <a:ext cx="137198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/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339" y="3203434"/>
                <a:ext cx="1371981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87C6C993-CEC7-56E5-6E2C-BBDAB02EE641}"/>
              </a:ext>
            </a:extLst>
          </p:cNvPr>
          <p:cNvSpPr/>
          <p:nvPr/>
        </p:nvSpPr>
        <p:spPr>
          <a:xfrm>
            <a:off x="5392103" y="3135632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84D1FCA-130E-CAD0-52D5-24119BE69749}"/>
              </a:ext>
            </a:extLst>
          </p:cNvPr>
          <p:cNvSpPr/>
          <p:nvPr/>
        </p:nvSpPr>
        <p:spPr>
          <a:xfrm>
            <a:off x="3936749" y="6935756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/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320" y="9091043"/>
                <a:ext cx="9947868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4278F1-460E-84FF-FB1C-53F5E9EF347F}"/>
              </a:ext>
            </a:extLst>
          </p:cNvPr>
          <p:cNvCxnSpPr>
            <a:cxnSpLocks/>
          </p:cNvCxnSpPr>
          <p:nvPr/>
        </p:nvCxnSpPr>
        <p:spPr>
          <a:xfrm flipV="1">
            <a:off x="5190707" y="5101114"/>
            <a:ext cx="432854" cy="5360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/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B22A86-D647-66CC-01CB-0778A45E4970}"/>
              </a:ext>
            </a:extLst>
          </p:cNvPr>
          <p:cNvCxnSpPr>
            <a:cxnSpLocks/>
          </p:cNvCxnSpPr>
          <p:nvPr/>
        </p:nvCxnSpPr>
        <p:spPr>
          <a:xfrm flipH="1">
            <a:off x="2211872" y="5365550"/>
            <a:ext cx="2479584" cy="309104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/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blipFill>
                <a:blip r:embed="rId8"/>
                <a:stretch>
                  <a:fillRect r="-710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3E265-42F7-A1F2-7CD2-9B9E06A3C5B7}"/>
              </a:ext>
            </a:extLst>
          </p:cNvPr>
          <p:cNvCxnSpPr>
            <a:cxnSpLocks/>
          </p:cNvCxnSpPr>
          <p:nvPr/>
        </p:nvCxnSpPr>
        <p:spPr>
          <a:xfrm flipV="1">
            <a:off x="5165735" y="5490326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0F88810-1B90-6EAD-DCE6-DFA8C515F8A9}"/>
              </a:ext>
            </a:extLst>
          </p:cNvPr>
          <p:cNvCxnSpPr>
            <a:cxnSpLocks/>
          </p:cNvCxnSpPr>
          <p:nvPr/>
        </p:nvCxnSpPr>
        <p:spPr>
          <a:xfrm flipH="1" flipV="1">
            <a:off x="5076028" y="551640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19D6584-96AC-27D7-166D-24F10CEAD89F}"/>
              </a:ext>
            </a:extLst>
          </p:cNvPr>
          <p:cNvCxnSpPr>
            <a:cxnSpLocks/>
          </p:cNvCxnSpPr>
          <p:nvPr/>
        </p:nvCxnSpPr>
        <p:spPr>
          <a:xfrm flipH="1" flipV="1">
            <a:off x="4522808" y="531268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2FB53E-D1D5-C00E-2EFE-E2DC9187DB0B}"/>
              </a:ext>
            </a:extLst>
          </p:cNvPr>
          <p:cNvCxnSpPr>
            <a:cxnSpLocks/>
          </p:cNvCxnSpPr>
          <p:nvPr/>
        </p:nvCxnSpPr>
        <p:spPr>
          <a:xfrm flipV="1">
            <a:off x="4548167" y="5372333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/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𝐻𝑦𝑝𝑒𝑟𝑝𝑙𝑎𝑛𝑒</m:t>
                      </m:r>
                    </m:oMath>
                  </m:oMathPara>
                </a14:m>
                <a:endParaRPr lang="en-ID" sz="2700" i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8088D3-ED56-0139-20D7-150C0CE8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9221" y="9129713"/>
                <a:ext cx="5459733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7F9F94D-38CB-5389-3BAF-8EC8A97CEE0C}"/>
              </a:ext>
            </a:extLst>
          </p:cNvPr>
          <p:cNvSpPr/>
          <p:nvPr/>
        </p:nvSpPr>
        <p:spPr>
          <a:xfrm>
            <a:off x="10345240" y="9162267"/>
            <a:ext cx="2194250" cy="4682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673359-C389-CB95-F241-D8F27727D96C}"/>
              </a:ext>
            </a:extLst>
          </p:cNvPr>
          <p:cNvCxnSpPr/>
          <p:nvPr/>
        </p:nvCxnSpPr>
        <p:spPr>
          <a:xfrm>
            <a:off x="12619222" y="9396371"/>
            <a:ext cx="15998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/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≤−1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685" y="8552652"/>
                <a:ext cx="2880822" cy="5078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/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239" y="8552652"/>
                <a:ext cx="2880822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24E71-E2A0-E56B-ECDA-F8FBB2B11881}"/>
              </a:ext>
            </a:extLst>
          </p:cNvPr>
          <p:cNvSpPr/>
          <p:nvPr/>
        </p:nvSpPr>
        <p:spPr>
          <a:xfrm>
            <a:off x="7606695" y="8580601"/>
            <a:ext cx="5401383" cy="4804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/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D" sz="2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−1≥0 </m:t>
                      </m:r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ED02F3-65D5-F438-39A4-DAB46250B7F0}"/>
              </a:ext>
            </a:extLst>
          </p:cNvPr>
          <p:cNvSpPr/>
          <p:nvPr/>
        </p:nvSpPr>
        <p:spPr>
          <a:xfrm>
            <a:off x="11558487" y="514603"/>
            <a:ext cx="3092010" cy="639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/>
              <p:nvPr/>
            </p:nvSpPr>
            <p:spPr>
              <a:xfrm>
                <a:off x="10247235" y="1391907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𝐹𝑢𝑛𝑔𝑠𝑖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𝐾𝑒𝑛𝑑𝑎𝑙𝑎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235" y="1391907"/>
                <a:ext cx="5459733" cy="415498"/>
              </a:xfrm>
              <a:prstGeom prst="rect">
                <a:avLst/>
              </a:prstGeom>
              <a:blipFill>
                <a:blip r:embed="rId13"/>
                <a:stretch>
                  <a:fillRect b="-14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1CF362C5-DC6E-AB12-C2F7-5043B04FCB24}"/>
              </a:ext>
            </a:extLst>
          </p:cNvPr>
          <p:cNvSpPr/>
          <p:nvPr/>
        </p:nvSpPr>
        <p:spPr>
          <a:xfrm>
            <a:off x="4520597" y="4560411"/>
            <a:ext cx="252821" cy="2559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/>
              <p:nvPr/>
            </p:nvSpPr>
            <p:spPr>
              <a:xfrm>
                <a:off x="4576378" y="3918450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78" y="3918450"/>
                <a:ext cx="424829" cy="300082"/>
              </a:xfrm>
              <a:prstGeom prst="rect">
                <a:avLst/>
              </a:prstGeom>
              <a:blipFill>
                <a:blip r:embed="rId14"/>
                <a:stretch>
                  <a:fillRect r="-215942" b="-61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C4A4E4-0B17-627E-28D3-EAF52F826E60}"/>
              </a:ext>
            </a:extLst>
          </p:cNvPr>
          <p:cNvSpPr/>
          <p:nvPr/>
        </p:nvSpPr>
        <p:spPr>
          <a:xfrm>
            <a:off x="4698174" y="4001370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95E6A-CE28-81AE-20EE-E5006BFF5C8A}"/>
              </a:ext>
            </a:extLst>
          </p:cNvPr>
          <p:cNvCxnSpPr>
            <a:cxnSpLocks/>
          </p:cNvCxnSpPr>
          <p:nvPr/>
        </p:nvCxnSpPr>
        <p:spPr>
          <a:xfrm>
            <a:off x="4773419" y="4688387"/>
            <a:ext cx="55473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/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blipFill>
                <a:blip r:embed="rId15"/>
                <a:stretch>
                  <a:fillRect r="-180000" b="-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C8292-2416-B812-8EBE-833D85DF9FC0}"/>
              </a:ext>
            </a:extLst>
          </p:cNvPr>
          <p:cNvCxnSpPr>
            <a:cxnSpLocks/>
          </p:cNvCxnSpPr>
          <p:nvPr/>
        </p:nvCxnSpPr>
        <p:spPr>
          <a:xfrm>
            <a:off x="2980714" y="5305430"/>
            <a:ext cx="34175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6BC64E4-1A67-7773-64E7-120B3B11B79D}"/>
              </a:ext>
            </a:extLst>
          </p:cNvPr>
          <p:cNvSpPr/>
          <p:nvPr/>
        </p:nvSpPr>
        <p:spPr>
          <a:xfrm>
            <a:off x="2423161" y="5561381"/>
            <a:ext cx="111510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7E71C8-6850-9E9E-ECD4-5038172954BF}"/>
              </a:ext>
            </a:extLst>
          </p:cNvPr>
          <p:cNvCxnSpPr>
            <a:cxnSpLocks/>
          </p:cNvCxnSpPr>
          <p:nvPr/>
        </p:nvCxnSpPr>
        <p:spPr>
          <a:xfrm flipV="1">
            <a:off x="5311173" y="4212382"/>
            <a:ext cx="0" cy="47600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B03C3-0580-7AC3-6DEE-EEBB79153E45}"/>
              </a:ext>
            </a:extLst>
          </p:cNvPr>
          <p:cNvCxnSpPr>
            <a:cxnSpLocks/>
          </p:cNvCxnSpPr>
          <p:nvPr/>
        </p:nvCxnSpPr>
        <p:spPr>
          <a:xfrm>
            <a:off x="2980713" y="5300663"/>
            <a:ext cx="0" cy="2607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/>
              <p:nvPr/>
            </p:nvSpPr>
            <p:spPr>
              <a:xfrm>
                <a:off x="7811833" y="7961977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33" y="7961977"/>
                <a:ext cx="424829" cy="507831"/>
              </a:xfrm>
              <a:prstGeom prst="rect">
                <a:avLst/>
              </a:prstGeom>
              <a:blipFill>
                <a:blip r:embed="rId16"/>
                <a:stretch>
                  <a:fillRect r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/>
              <p:nvPr/>
            </p:nvSpPr>
            <p:spPr>
              <a:xfrm>
                <a:off x="10080994" y="7632739"/>
                <a:ext cx="33248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994" y="7632739"/>
                <a:ext cx="332486" cy="507831"/>
              </a:xfrm>
              <a:prstGeom prst="rect">
                <a:avLst/>
              </a:prstGeom>
              <a:blipFill>
                <a:blip r:embed="rId17"/>
                <a:stretch>
                  <a:fillRect r="-351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24C737-75EE-3CCD-9A5F-D12A6FE0F414}"/>
              </a:ext>
            </a:extLst>
          </p:cNvPr>
          <p:cNvCxnSpPr>
            <a:cxnSpLocks/>
          </p:cNvCxnSpPr>
          <p:nvPr/>
        </p:nvCxnSpPr>
        <p:spPr>
          <a:xfrm flipH="1">
            <a:off x="3501240" y="4778879"/>
            <a:ext cx="1056381" cy="345567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2B8D45-2E06-CB5F-3C7F-B683A9BDE276}"/>
              </a:ext>
            </a:extLst>
          </p:cNvPr>
          <p:cNvCxnSpPr>
            <a:cxnSpLocks/>
          </p:cNvCxnSpPr>
          <p:nvPr/>
        </p:nvCxnSpPr>
        <p:spPr>
          <a:xfrm flipV="1">
            <a:off x="3919754" y="4341495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/>
              <p:nvPr/>
            </p:nvSpPr>
            <p:spPr>
              <a:xfrm rot="20592581">
                <a:off x="3499209" y="4526805"/>
                <a:ext cx="137267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1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92581">
                <a:off x="3499209" y="4526805"/>
                <a:ext cx="1372674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/>
              <p:nvPr/>
            </p:nvSpPr>
            <p:spPr>
              <a:xfrm>
                <a:off x="8463455" y="7266996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55" y="7266996"/>
                <a:ext cx="332486" cy="369332"/>
              </a:xfrm>
              <a:prstGeom prst="rect">
                <a:avLst/>
              </a:prstGeom>
              <a:blipFill>
                <a:blip r:embed="rId19"/>
                <a:stretch>
                  <a:fillRect r="-1454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/>
              <p:nvPr/>
            </p:nvSpPr>
            <p:spPr>
              <a:xfrm>
                <a:off x="8150630" y="7678094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630" y="7678094"/>
                <a:ext cx="332486" cy="369332"/>
              </a:xfrm>
              <a:prstGeom prst="rect">
                <a:avLst/>
              </a:prstGeom>
              <a:blipFill>
                <a:blip r:embed="rId20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365425-1059-51C1-4D93-BDF34ECDA243}"/>
              </a:ext>
            </a:extLst>
          </p:cNvPr>
          <p:cNvCxnSpPr>
            <a:cxnSpLocks/>
          </p:cNvCxnSpPr>
          <p:nvPr/>
        </p:nvCxnSpPr>
        <p:spPr>
          <a:xfrm flipH="1">
            <a:off x="2220528" y="5253517"/>
            <a:ext cx="1106637" cy="3185594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A8364F-3AAE-8229-C2B9-992568D58BA4}"/>
              </a:ext>
            </a:extLst>
          </p:cNvPr>
          <p:cNvCxnSpPr>
            <a:cxnSpLocks/>
          </p:cNvCxnSpPr>
          <p:nvPr/>
        </p:nvCxnSpPr>
        <p:spPr>
          <a:xfrm flipH="1">
            <a:off x="2208180" y="4778879"/>
            <a:ext cx="2349441" cy="3648843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/>
              <p:nvPr/>
            </p:nvSpPr>
            <p:spPr>
              <a:xfrm>
                <a:off x="3265801" y="5240888"/>
                <a:ext cx="299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801" y="5240888"/>
                <a:ext cx="299717" cy="369332"/>
              </a:xfrm>
              <a:prstGeom prst="rect">
                <a:avLst/>
              </a:prstGeom>
              <a:blipFill>
                <a:blip r:embed="rId21"/>
                <a:stretch>
                  <a:fillRect r="-204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/>
              <p:nvPr/>
            </p:nvSpPr>
            <p:spPr>
              <a:xfrm>
                <a:off x="4438277" y="4212834"/>
                <a:ext cx="424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77" y="4212834"/>
                <a:ext cx="42482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120F62-96A6-0112-97B1-53F021AB828F}"/>
              </a:ext>
            </a:extLst>
          </p:cNvPr>
          <p:cNvCxnSpPr>
            <a:cxnSpLocks/>
          </p:cNvCxnSpPr>
          <p:nvPr/>
        </p:nvCxnSpPr>
        <p:spPr>
          <a:xfrm flipH="1">
            <a:off x="3501241" y="4332229"/>
            <a:ext cx="536276" cy="792218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EA63C996-0316-12BA-F21A-BA39B1FE66EE}"/>
              </a:ext>
            </a:extLst>
          </p:cNvPr>
          <p:cNvSpPr/>
          <p:nvPr/>
        </p:nvSpPr>
        <p:spPr>
          <a:xfrm rot="2117213">
            <a:off x="3391731" y="4027142"/>
            <a:ext cx="600927" cy="117506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/>
              <p:nvPr/>
            </p:nvSpPr>
            <p:spPr>
              <a:xfrm rot="18387189">
                <a:off x="2251979" y="4213473"/>
                <a:ext cx="2766005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387189">
                <a:off x="2251979" y="4213473"/>
                <a:ext cx="2766005" cy="5078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/>
              <p:nvPr/>
            </p:nvSpPr>
            <p:spPr>
              <a:xfrm rot="1869584">
                <a:off x="6496277" y="6074236"/>
                <a:ext cx="3624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h𝑦𝑝𝑒𝑟𝑝𝑙𝑎𝑛𝑒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9584">
                <a:off x="6496277" y="6074236"/>
                <a:ext cx="362432" cy="415498"/>
              </a:xfrm>
              <a:prstGeom prst="rect">
                <a:avLst/>
              </a:prstGeom>
              <a:blipFill>
                <a:blip r:embed="rId24"/>
                <a:stretch>
                  <a:fillRect l="-10345" r="-194253" b="-1230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6FFBB0-C3AB-15C0-6907-A187A24AD387}"/>
              </a:ext>
            </a:extLst>
          </p:cNvPr>
          <p:cNvCxnSpPr>
            <a:cxnSpLocks/>
          </p:cNvCxnSpPr>
          <p:nvPr/>
        </p:nvCxnSpPr>
        <p:spPr>
          <a:xfrm flipV="1">
            <a:off x="8336126" y="7146400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EF69555-AFA4-5D00-4F2E-075F19C409D1}"/>
              </a:ext>
            </a:extLst>
          </p:cNvPr>
          <p:cNvCxnSpPr>
            <a:cxnSpLocks/>
          </p:cNvCxnSpPr>
          <p:nvPr/>
        </p:nvCxnSpPr>
        <p:spPr>
          <a:xfrm flipV="1">
            <a:off x="8008862" y="7558582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/>
              <p:nvPr/>
            </p:nvSpPr>
            <p:spPr>
              <a:xfrm>
                <a:off x="7904696" y="1368845"/>
                <a:ext cx="308474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𝑀𝑒𝑚𝑖𝑛𝑖𝑚𝑢𝑚𝑘𝑎𝑛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𝑀𝑎𝑟𝑔𝑖𝑛</m:t>
                    </m:r>
                  </m:oMath>
                </a14:m>
                <a:r>
                  <a:rPr lang="en-ID" sz="2100" dirty="0"/>
                  <a:t> 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696" y="1368845"/>
                <a:ext cx="3084740" cy="415498"/>
              </a:xfrm>
              <a:prstGeom prst="rect">
                <a:avLst/>
              </a:prstGeom>
              <a:blipFill>
                <a:blip r:embed="rId25"/>
                <a:stretch>
                  <a:fillRect l="-198" r="-1779" b="-13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/>
              <p:nvPr/>
            </p:nvSpPr>
            <p:spPr>
              <a:xfrm>
                <a:off x="8863943" y="492383"/>
                <a:ext cx="3084740" cy="697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943" y="492383"/>
                <a:ext cx="3084740" cy="69737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C17C511-B59A-4002-8018-461A205F1520}"/>
              </a:ext>
            </a:extLst>
          </p:cNvPr>
          <p:cNvSpPr/>
          <p:nvPr/>
        </p:nvSpPr>
        <p:spPr>
          <a:xfrm>
            <a:off x="9772630" y="448455"/>
            <a:ext cx="1145219" cy="81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pic>
        <p:nvPicPr>
          <p:cNvPr id="79" name="Picture 6" descr="Negeri Tanda Tanya | PWMU.CO | Portal Berkemajuan">
            <a:extLst>
              <a:ext uri="{FF2B5EF4-FFF2-40B4-BE49-F238E27FC236}">
                <a16:creationId xmlns:a16="http://schemas.microsoft.com/office/drawing/2014/main" id="{EE0B5A38-13C0-8E8C-6FA4-BA98E51C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684" y="416598"/>
            <a:ext cx="2705306" cy="23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CADE9C-88F3-9521-CE01-098B40343CEC}"/>
                  </a:ext>
                </a:extLst>
              </p:cNvPr>
              <p:cNvSpPr txBox="1"/>
              <p:nvPr/>
            </p:nvSpPr>
            <p:spPr>
              <a:xfrm>
                <a:off x="13623321" y="2856267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𝑃𝑒𝑛𝑔𝑎𝑙𝑖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𝐿𝑎𝑔𝑟𝑎𝑛𝑔𝑒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CADE9C-88F3-9521-CE01-098B4034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321" y="2856267"/>
                <a:ext cx="5459733" cy="415498"/>
              </a:xfrm>
              <a:prstGeom prst="rect">
                <a:avLst/>
              </a:prstGeom>
              <a:blipFill>
                <a:blip r:embed="rId28"/>
                <a:stretch>
                  <a:fillRect b="-14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Brace 91">
            <a:extLst>
              <a:ext uri="{FF2B5EF4-FFF2-40B4-BE49-F238E27FC236}">
                <a16:creationId xmlns:a16="http://schemas.microsoft.com/office/drawing/2014/main" id="{484A27AA-9661-460A-5221-DB805730664F}"/>
              </a:ext>
            </a:extLst>
          </p:cNvPr>
          <p:cNvSpPr/>
          <p:nvPr/>
        </p:nvSpPr>
        <p:spPr>
          <a:xfrm rot="5400000">
            <a:off x="11350315" y="883924"/>
            <a:ext cx="313757" cy="24529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</p:spTree>
    <p:extLst>
      <p:ext uri="{BB962C8B-B14F-4D97-AF65-F5344CB8AC3E}">
        <p14:creationId xmlns:p14="http://schemas.microsoft.com/office/powerpoint/2010/main" val="389054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359" y="0"/>
            <a:ext cx="18360359" cy="10287000"/>
          </a:xfrm>
          <a:custGeom>
            <a:avLst/>
            <a:gdLst/>
            <a:ahLst/>
            <a:cxnLst/>
            <a:rect l="l" t="t" r="r" b="b"/>
            <a:pathLst>
              <a:path w="18360359" h="10287000">
                <a:moveTo>
                  <a:pt x="0" y="0"/>
                </a:moveTo>
                <a:lnTo>
                  <a:pt x="18360359" y="0"/>
                </a:lnTo>
                <a:lnTo>
                  <a:pt x="183603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930" b="-6930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14691" y="-151099"/>
            <a:ext cx="18717382" cy="10504249"/>
            <a:chOff x="0" y="0"/>
            <a:chExt cx="4929681" cy="2766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29681" cy="2766551"/>
            </a:xfrm>
            <a:custGeom>
              <a:avLst/>
              <a:gdLst/>
              <a:ahLst/>
              <a:cxnLst/>
              <a:rect l="l" t="t" r="r" b="b"/>
              <a:pathLst>
                <a:path w="4929681" h="2766551">
                  <a:moveTo>
                    <a:pt x="0" y="0"/>
                  </a:moveTo>
                  <a:lnTo>
                    <a:pt x="4929681" y="0"/>
                  </a:lnTo>
                  <a:lnTo>
                    <a:pt x="4929681" y="2766551"/>
                  </a:lnTo>
                  <a:lnTo>
                    <a:pt x="0" y="2766551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3600" y="1080250"/>
            <a:ext cx="16220799" cy="8830397"/>
            <a:chOff x="0" y="0"/>
            <a:chExt cx="21627732" cy="11773862"/>
          </a:xfrm>
        </p:grpSpPr>
        <p:grpSp>
          <p:nvGrpSpPr>
            <p:cNvPr id="7" name="Group 7"/>
            <p:cNvGrpSpPr/>
            <p:nvPr/>
          </p:nvGrpSpPr>
          <p:grpSpPr>
            <a:xfrm>
              <a:off x="163376" y="176711"/>
              <a:ext cx="21300981" cy="11420441"/>
              <a:chOff x="0" y="0"/>
              <a:chExt cx="3792304" cy="20332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792304" cy="2033230"/>
              </a:xfrm>
              <a:custGeom>
                <a:avLst/>
                <a:gdLst/>
                <a:ahLst/>
                <a:cxnLst/>
                <a:rect l="l" t="t" r="r" b="b"/>
                <a:pathLst>
                  <a:path w="3792304" h="2033230">
                    <a:moveTo>
                      <a:pt x="0" y="0"/>
                    </a:moveTo>
                    <a:lnTo>
                      <a:pt x="3792304" y="0"/>
                    </a:lnTo>
                    <a:lnTo>
                      <a:pt x="3792304" y="2033230"/>
                    </a:lnTo>
                    <a:lnTo>
                      <a:pt x="0" y="20332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5355" tIns="55355" rIns="55355" bIns="5535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flipH="1">
              <a:off x="10813866" y="0"/>
              <a:ext cx="10813866" cy="11773862"/>
            </a:xfrm>
            <a:custGeom>
              <a:avLst/>
              <a:gdLst/>
              <a:ahLst/>
              <a:cxnLst/>
              <a:rect l="l" t="t" r="r" b="b"/>
              <a:pathLst>
                <a:path w="10813866" h="11773862">
                  <a:moveTo>
                    <a:pt x="10813866" y="0"/>
                  </a:moveTo>
                  <a:lnTo>
                    <a:pt x="0" y="0"/>
                  </a:lnTo>
                  <a:lnTo>
                    <a:pt x="0" y="11773862"/>
                  </a:lnTo>
                  <a:lnTo>
                    <a:pt x="10813866" y="11773862"/>
                  </a:lnTo>
                  <a:lnTo>
                    <a:pt x="108138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0813866" cy="11773862"/>
            </a:xfrm>
            <a:custGeom>
              <a:avLst/>
              <a:gdLst/>
              <a:ahLst/>
              <a:cxnLst/>
              <a:rect l="l" t="t" r="r" b="b"/>
              <a:pathLst>
                <a:path w="10813866" h="11773862">
                  <a:moveTo>
                    <a:pt x="0" y="0"/>
                  </a:moveTo>
                  <a:lnTo>
                    <a:pt x="10813866" y="0"/>
                  </a:lnTo>
                  <a:lnTo>
                    <a:pt x="10813866" y="11773862"/>
                  </a:lnTo>
                  <a:lnTo>
                    <a:pt x="0" y="11773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93843" y="98115"/>
            <a:ext cx="1156690" cy="982135"/>
          </a:xfrm>
          <a:custGeom>
            <a:avLst/>
            <a:gdLst/>
            <a:ahLst/>
            <a:cxnLst/>
            <a:rect l="l" t="t" r="r" b="b"/>
            <a:pathLst>
              <a:path w="1156690" h="982135">
                <a:moveTo>
                  <a:pt x="0" y="0"/>
                </a:moveTo>
                <a:lnTo>
                  <a:pt x="1156690" y="0"/>
                </a:lnTo>
                <a:lnTo>
                  <a:pt x="1156690" y="982135"/>
                </a:lnTo>
                <a:lnTo>
                  <a:pt x="0" y="982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0" y="-151099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2557421" y="1606461"/>
            <a:ext cx="13173157" cy="7777974"/>
          </a:xfrm>
          <a:custGeom>
            <a:avLst/>
            <a:gdLst/>
            <a:ahLst/>
            <a:cxnLst/>
            <a:rect l="l" t="t" r="r" b="b"/>
            <a:pathLst>
              <a:path w="13173157" h="7777974">
                <a:moveTo>
                  <a:pt x="0" y="0"/>
                </a:moveTo>
                <a:lnTo>
                  <a:pt x="13173158" y="0"/>
                </a:lnTo>
                <a:lnTo>
                  <a:pt x="13173158" y="7777974"/>
                </a:lnTo>
                <a:lnTo>
                  <a:pt x="0" y="7777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5" name="Group 15"/>
          <p:cNvGrpSpPr/>
          <p:nvPr/>
        </p:nvGrpSpPr>
        <p:grpSpPr>
          <a:xfrm>
            <a:off x="14512302" y="2711848"/>
            <a:ext cx="1218277" cy="6278486"/>
            <a:chOff x="0" y="0"/>
            <a:chExt cx="320863" cy="1653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0863" cy="1653593"/>
            </a:xfrm>
            <a:custGeom>
              <a:avLst/>
              <a:gdLst/>
              <a:ahLst/>
              <a:cxnLst/>
              <a:rect l="l" t="t" r="r" b="b"/>
              <a:pathLst>
                <a:path w="320863" h="1653593">
                  <a:moveTo>
                    <a:pt x="160432" y="0"/>
                  </a:moveTo>
                  <a:lnTo>
                    <a:pt x="160432" y="0"/>
                  </a:lnTo>
                  <a:cubicBezTo>
                    <a:pt x="249035" y="0"/>
                    <a:pt x="320863" y="71828"/>
                    <a:pt x="320863" y="160432"/>
                  </a:cubicBezTo>
                  <a:lnTo>
                    <a:pt x="320863" y="1493162"/>
                  </a:lnTo>
                  <a:cubicBezTo>
                    <a:pt x="320863" y="1581765"/>
                    <a:pt x="249035" y="1653593"/>
                    <a:pt x="160432" y="1653593"/>
                  </a:cubicBezTo>
                  <a:lnTo>
                    <a:pt x="160432" y="1653593"/>
                  </a:lnTo>
                  <a:cubicBezTo>
                    <a:pt x="71828" y="1653593"/>
                    <a:pt x="0" y="1581765"/>
                    <a:pt x="0" y="1493162"/>
                  </a:cubicBezTo>
                  <a:lnTo>
                    <a:pt x="0" y="160432"/>
                  </a:lnTo>
                  <a:cubicBezTo>
                    <a:pt x="0" y="71828"/>
                    <a:pt x="71828" y="0"/>
                    <a:pt x="1604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02488" y="2567187"/>
            <a:ext cx="3086100" cy="2097625"/>
            <a:chOff x="0" y="-38100"/>
            <a:chExt cx="812800" cy="5524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61610"/>
            </a:xfrm>
            <a:custGeom>
              <a:avLst/>
              <a:gdLst/>
              <a:ahLst/>
              <a:cxnLst/>
              <a:rect l="l" t="t" r="r" b="b"/>
              <a:pathLst>
                <a:path w="812800" h="461610">
                  <a:moveTo>
                    <a:pt x="20069" y="0"/>
                  </a:moveTo>
                  <a:lnTo>
                    <a:pt x="792731" y="0"/>
                  </a:lnTo>
                  <a:cubicBezTo>
                    <a:pt x="798054" y="0"/>
                    <a:pt x="803158" y="2114"/>
                    <a:pt x="806922" y="5878"/>
                  </a:cubicBezTo>
                  <a:cubicBezTo>
                    <a:pt x="810686" y="9642"/>
                    <a:pt x="812800" y="14746"/>
                    <a:pt x="812800" y="20069"/>
                  </a:cubicBezTo>
                  <a:lnTo>
                    <a:pt x="812800" y="441541"/>
                  </a:lnTo>
                  <a:cubicBezTo>
                    <a:pt x="812800" y="446863"/>
                    <a:pt x="810686" y="451968"/>
                    <a:pt x="806922" y="455732"/>
                  </a:cubicBezTo>
                  <a:cubicBezTo>
                    <a:pt x="803158" y="459496"/>
                    <a:pt x="798054" y="461610"/>
                    <a:pt x="792731" y="461610"/>
                  </a:cubicBezTo>
                  <a:lnTo>
                    <a:pt x="20069" y="461610"/>
                  </a:lnTo>
                  <a:cubicBezTo>
                    <a:pt x="14746" y="461610"/>
                    <a:pt x="9642" y="459496"/>
                    <a:pt x="5878" y="455732"/>
                  </a:cubicBezTo>
                  <a:cubicBezTo>
                    <a:pt x="2114" y="451968"/>
                    <a:pt x="0" y="446863"/>
                    <a:pt x="0" y="441541"/>
                  </a:cubicBezTo>
                  <a:lnTo>
                    <a:pt x="0" y="20069"/>
                  </a:lnTo>
                  <a:cubicBezTo>
                    <a:pt x="0" y="14746"/>
                    <a:pt x="2114" y="9642"/>
                    <a:pt x="5878" y="5878"/>
                  </a:cubicBezTo>
                  <a:cubicBezTo>
                    <a:pt x="9642" y="2114"/>
                    <a:pt x="14746" y="0"/>
                    <a:pt x="20069" y="0"/>
                  </a:cubicBezTo>
                  <a:close/>
                </a:path>
              </a:pathLst>
            </a:custGeom>
            <a:solidFill>
              <a:srgbClr val="AE9371"/>
            </a:solidFill>
            <a:ln w="7620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552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 err="1">
                  <a:solidFill>
                    <a:srgbClr val="000000"/>
                  </a:solidFill>
                  <a:latin typeface="Open Sans Extra Bold"/>
                </a:rPr>
                <a:t>Peningkatan</a:t>
              </a:r>
              <a:r>
                <a:rPr lang="en-US" sz="1899" dirty="0">
                  <a:solidFill>
                    <a:srgbClr val="000000"/>
                  </a:solidFill>
                  <a:latin typeface="Open Sans Extra Bold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Open Sans Extra Bold"/>
                </a:rPr>
                <a:t>Produksi</a:t>
              </a:r>
              <a:r>
                <a:rPr lang="en-US" sz="1899" dirty="0">
                  <a:solidFill>
                    <a:srgbClr val="000000"/>
                  </a:solidFill>
                  <a:latin typeface="Open Sans Extra Bold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Open Sans Extra Bold"/>
                </a:rPr>
                <a:t>Tomat</a:t>
              </a:r>
              <a:r>
                <a:rPr lang="en-US" sz="1899" dirty="0">
                  <a:solidFill>
                    <a:srgbClr val="000000"/>
                  </a:solidFill>
                  <a:latin typeface="Open Sans Extra Bold"/>
                </a:rPr>
                <a:t> Terus </a:t>
              </a:r>
              <a:r>
                <a:rPr lang="en-US" sz="1899" dirty="0" err="1">
                  <a:solidFill>
                    <a:srgbClr val="000000"/>
                  </a:solidFill>
                  <a:latin typeface="Open Sans Extra Bold"/>
                </a:rPr>
                <a:t>Meningkat</a:t>
              </a:r>
              <a:r>
                <a:rPr lang="en-US" sz="1899" dirty="0">
                  <a:solidFill>
                    <a:srgbClr val="000000"/>
                  </a:solidFill>
                  <a:latin typeface="Open Sans Extra Bold"/>
                </a:rPr>
                <a:t>  5-6 </a:t>
              </a:r>
              <a:r>
                <a:rPr lang="en-US" sz="1899" dirty="0" err="1">
                  <a:solidFill>
                    <a:srgbClr val="000000"/>
                  </a:solidFill>
                  <a:latin typeface="Open Sans Extra Bold"/>
                </a:rPr>
                <a:t>tahun</a:t>
              </a:r>
              <a:r>
                <a:rPr lang="en-US" sz="1899" dirty="0">
                  <a:solidFill>
                    <a:srgbClr val="000000"/>
                  </a:solidFill>
                  <a:latin typeface="Open Sans Extra Bold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Open Sans Extra Bold"/>
                </a:rPr>
                <a:t>terakhir</a:t>
              </a:r>
              <a:endParaRPr lang="en-US" sz="1899" dirty="0">
                <a:solidFill>
                  <a:srgbClr val="000000"/>
                </a:solidFill>
                <a:latin typeface="Open Sans Extra Bold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393599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22" name="AutoShape 22"/>
          <p:cNvSpPr/>
          <p:nvPr/>
        </p:nvSpPr>
        <p:spPr>
          <a:xfrm flipV="1">
            <a:off x="9583934" y="2730473"/>
            <a:ext cx="3925167" cy="8434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23" name="TextBox 23"/>
          <p:cNvSpPr txBox="1"/>
          <p:nvPr/>
        </p:nvSpPr>
        <p:spPr>
          <a:xfrm rot="-731675">
            <a:off x="9787928" y="2389044"/>
            <a:ext cx="30861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90000"/>
                </a:solidFill>
                <a:latin typeface="Open Sans Extra Bold"/>
              </a:rPr>
              <a:t>Linear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360393" y="1842719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-562570" y="8627672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2903578" y="787204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2603540" y="688621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4488055" y="703765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1674844" y="614325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1903444" y="637185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45159-C6F4-5081-96AF-5FD6F6424CEE}"/>
              </a:ext>
            </a:extLst>
          </p:cNvPr>
          <p:cNvCxnSpPr>
            <a:cxnSpLocks/>
          </p:cNvCxnSpPr>
          <p:nvPr/>
        </p:nvCxnSpPr>
        <p:spPr>
          <a:xfrm>
            <a:off x="394693" y="4628782"/>
            <a:ext cx="6803708" cy="4043363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1556272" y="5300296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4488053" y="818637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3443654" y="701479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1159084" y="818636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554D9-A90E-EFD1-A2F1-A609B9DE556C}"/>
              </a:ext>
            </a:extLst>
          </p:cNvPr>
          <p:cNvCxnSpPr>
            <a:cxnSpLocks/>
          </p:cNvCxnSpPr>
          <p:nvPr/>
        </p:nvCxnSpPr>
        <p:spPr>
          <a:xfrm>
            <a:off x="360394" y="3974891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8211-A95D-C2E2-CC3E-F2046B61208C}"/>
              </a:ext>
            </a:extLst>
          </p:cNvPr>
          <p:cNvCxnSpPr>
            <a:cxnSpLocks/>
          </p:cNvCxnSpPr>
          <p:nvPr/>
        </p:nvCxnSpPr>
        <p:spPr>
          <a:xfrm>
            <a:off x="360394" y="3324194"/>
            <a:ext cx="8689667" cy="5325714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2784706" y="477880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4302325" y="568748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6049114" y="521457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6339881" y="622898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4395188" y="410650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3257926" y="384511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6049112" y="454305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4768087" y="48645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8038225" y="665046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7442153" y="527219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7256203" y="624945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2116348" y="373855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2417812" y="33317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1303387" y="313526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827171" y="668261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086723F-C611-07EA-F732-47D6799FA499}"/>
              </a:ext>
            </a:extLst>
          </p:cNvPr>
          <p:cNvCxnSpPr>
            <a:cxnSpLocks/>
          </p:cNvCxnSpPr>
          <p:nvPr/>
        </p:nvCxnSpPr>
        <p:spPr>
          <a:xfrm flipH="1" flipV="1">
            <a:off x="2129176" y="4451321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4483171" y="703765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/>
              <p:nvPr/>
            </p:nvSpPr>
            <p:spPr>
              <a:xfrm>
                <a:off x="166830" y="758420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𝐻𝑎𝑟𝑑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30" y="758420"/>
                <a:ext cx="5459733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/>
              <p:nvPr/>
            </p:nvSpPr>
            <p:spPr>
              <a:xfrm>
                <a:off x="1687926" y="7141123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926" y="7141123"/>
                <a:ext cx="1371981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/>
              <p:nvPr/>
            </p:nvSpPr>
            <p:spPr>
              <a:xfrm>
                <a:off x="3270618" y="3374515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618" y="3374515"/>
                <a:ext cx="137198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87C6C993-CEC7-56E5-6E2C-BBDAB02EE641}"/>
              </a:ext>
            </a:extLst>
          </p:cNvPr>
          <p:cNvSpPr/>
          <p:nvPr/>
        </p:nvSpPr>
        <p:spPr>
          <a:xfrm>
            <a:off x="3629382" y="3306713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84D1FCA-130E-CAD0-52D5-24119BE69749}"/>
              </a:ext>
            </a:extLst>
          </p:cNvPr>
          <p:cNvSpPr/>
          <p:nvPr/>
        </p:nvSpPr>
        <p:spPr>
          <a:xfrm>
            <a:off x="2174028" y="7106837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/>
              <p:nvPr/>
            </p:nvSpPr>
            <p:spPr>
              <a:xfrm>
                <a:off x="4076126" y="9194440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26" y="9194440"/>
                <a:ext cx="9947868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4278F1-460E-84FF-FB1C-53F5E9EF347F}"/>
              </a:ext>
            </a:extLst>
          </p:cNvPr>
          <p:cNvCxnSpPr>
            <a:cxnSpLocks/>
          </p:cNvCxnSpPr>
          <p:nvPr/>
        </p:nvCxnSpPr>
        <p:spPr>
          <a:xfrm flipV="1">
            <a:off x="3427987" y="5272195"/>
            <a:ext cx="432854" cy="5360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/>
              <p:nvPr/>
            </p:nvSpPr>
            <p:spPr>
              <a:xfrm>
                <a:off x="3482444" y="5471744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44" y="5471744"/>
                <a:ext cx="424829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B22A86-D647-66CC-01CB-0778A45E4970}"/>
              </a:ext>
            </a:extLst>
          </p:cNvPr>
          <p:cNvCxnSpPr>
            <a:cxnSpLocks/>
          </p:cNvCxnSpPr>
          <p:nvPr/>
        </p:nvCxnSpPr>
        <p:spPr>
          <a:xfrm flipH="1">
            <a:off x="449151" y="5536631"/>
            <a:ext cx="2479584" cy="309104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/>
              <p:nvPr/>
            </p:nvSpPr>
            <p:spPr>
              <a:xfrm>
                <a:off x="1319009" y="7321977"/>
                <a:ext cx="424829" cy="95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009" y="7321977"/>
                <a:ext cx="424829" cy="951222"/>
              </a:xfrm>
              <a:prstGeom prst="rect">
                <a:avLst/>
              </a:prstGeom>
              <a:blipFill>
                <a:blip r:embed="rId7"/>
                <a:stretch>
                  <a:fillRect r="-70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3E265-42F7-A1F2-7CD2-9B9E06A3C5B7}"/>
              </a:ext>
            </a:extLst>
          </p:cNvPr>
          <p:cNvCxnSpPr>
            <a:cxnSpLocks/>
          </p:cNvCxnSpPr>
          <p:nvPr/>
        </p:nvCxnSpPr>
        <p:spPr>
          <a:xfrm flipV="1">
            <a:off x="3403015" y="5661407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0F88810-1B90-6EAD-DCE6-DFA8C515F8A9}"/>
              </a:ext>
            </a:extLst>
          </p:cNvPr>
          <p:cNvCxnSpPr>
            <a:cxnSpLocks/>
          </p:cNvCxnSpPr>
          <p:nvPr/>
        </p:nvCxnSpPr>
        <p:spPr>
          <a:xfrm flipH="1" flipV="1">
            <a:off x="3313307" y="5687488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19D6584-96AC-27D7-166D-24F10CEAD89F}"/>
              </a:ext>
            </a:extLst>
          </p:cNvPr>
          <p:cNvCxnSpPr>
            <a:cxnSpLocks/>
          </p:cNvCxnSpPr>
          <p:nvPr/>
        </p:nvCxnSpPr>
        <p:spPr>
          <a:xfrm flipH="1" flipV="1">
            <a:off x="2760088" y="5483768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2FB53E-D1D5-C00E-2EFE-E2DC9187DB0B}"/>
              </a:ext>
            </a:extLst>
          </p:cNvPr>
          <p:cNvCxnSpPr>
            <a:cxnSpLocks/>
          </p:cNvCxnSpPr>
          <p:nvPr/>
        </p:nvCxnSpPr>
        <p:spPr>
          <a:xfrm flipV="1">
            <a:off x="2785447" y="5543414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7F9F94D-38CB-5389-3BAF-8EC8A97CEE0C}"/>
              </a:ext>
            </a:extLst>
          </p:cNvPr>
          <p:cNvSpPr/>
          <p:nvPr/>
        </p:nvSpPr>
        <p:spPr>
          <a:xfrm>
            <a:off x="7833331" y="9288689"/>
            <a:ext cx="2194250" cy="4682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/>
              <p:nvPr/>
            </p:nvSpPr>
            <p:spPr>
              <a:xfrm>
                <a:off x="5621964" y="8723733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≤−1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964" y="8723733"/>
                <a:ext cx="2880822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/>
              <p:nvPr/>
            </p:nvSpPr>
            <p:spPr>
              <a:xfrm>
                <a:off x="8582519" y="8723733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519" y="8723733"/>
                <a:ext cx="2880822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/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D" sz="2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−1≥0 </m:t>
                      </m:r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blipFill>
                <a:blip r:embed="rId10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ED02F3-65D5-F438-39A4-DAB46250B7F0}"/>
              </a:ext>
            </a:extLst>
          </p:cNvPr>
          <p:cNvSpPr/>
          <p:nvPr/>
        </p:nvSpPr>
        <p:spPr>
          <a:xfrm>
            <a:off x="11558487" y="514603"/>
            <a:ext cx="3092010" cy="639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/>
              <p:nvPr/>
            </p:nvSpPr>
            <p:spPr>
              <a:xfrm>
                <a:off x="10167959" y="1435010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𝐹𝑢𝑛𝑔𝑠𝑖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𝐾𝑒𝑛𝑑𝑎𝑙𝑎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959" y="1435010"/>
                <a:ext cx="5459733" cy="415498"/>
              </a:xfrm>
              <a:prstGeom prst="rect">
                <a:avLst/>
              </a:prstGeom>
              <a:blipFill>
                <a:blip r:embed="rId11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1CF362C5-DC6E-AB12-C2F7-5043B04FCB24}"/>
              </a:ext>
            </a:extLst>
          </p:cNvPr>
          <p:cNvSpPr/>
          <p:nvPr/>
        </p:nvSpPr>
        <p:spPr>
          <a:xfrm>
            <a:off x="2757877" y="4731492"/>
            <a:ext cx="252821" cy="2559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/>
              <p:nvPr/>
            </p:nvSpPr>
            <p:spPr>
              <a:xfrm>
                <a:off x="2813657" y="4089531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657" y="4089531"/>
                <a:ext cx="424829" cy="300082"/>
              </a:xfrm>
              <a:prstGeom prst="rect">
                <a:avLst/>
              </a:prstGeom>
              <a:blipFill>
                <a:blip r:embed="rId12"/>
                <a:stretch>
                  <a:fillRect r="-215942" b="-61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C4A4E4-0B17-627E-28D3-EAF52F826E60}"/>
              </a:ext>
            </a:extLst>
          </p:cNvPr>
          <p:cNvSpPr/>
          <p:nvPr/>
        </p:nvSpPr>
        <p:spPr>
          <a:xfrm>
            <a:off x="2935454" y="4172451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95E6A-CE28-81AE-20EE-E5006BFF5C8A}"/>
              </a:ext>
            </a:extLst>
          </p:cNvPr>
          <p:cNvCxnSpPr>
            <a:cxnSpLocks/>
          </p:cNvCxnSpPr>
          <p:nvPr/>
        </p:nvCxnSpPr>
        <p:spPr>
          <a:xfrm>
            <a:off x="3010698" y="4859468"/>
            <a:ext cx="55473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/>
              <p:nvPr/>
            </p:nvSpPr>
            <p:spPr>
              <a:xfrm>
                <a:off x="529895" y="5674043"/>
                <a:ext cx="424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95" y="5674043"/>
                <a:ext cx="424829" cy="276999"/>
              </a:xfrm>
              <a:prstGeom prst="rect">
                <a:avLst/>
              </a:prstGeom>
              <a:blipFill>
                <a:blip r:embed="rId13"/>
                <a:stretch>
                  <a:fillRect r="-180000" b="-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C8292-2416-B812-8EBE-833D85DF9FC0}"/>
              </a:ext>
            </a:extLst>
          </p:cNvPr>
          <p:cNvCxnSpPr>
            <a:cxnSpLocks/>
          </p:cNvCxnSpPr>
          <p:nvPr/>
        </p:nvCxnSpPr>
        <p:spPr>
          <a:xfrm>
            <a:off x="1217993" y="5476511"/>
            <a:ext cx="34175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6BC64E4-1A67-7773-64E7-120B3B11B79D}"/>
              </a:ext>
            </a:extLst>
          </p:cNvPr>
          <p:cNvSpPr/>
          <p:nvPr/>
        </p:nvSpPr>
        <p:spPr>
          <a:xfrm>
            <a:off x="660440" y="5732462"/>
            <a:ext cx="111510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7E71C8-6850-9E9E-ECD4-5038172954BF}"/>
              </a:ext>
            </a:extLst>
          </p:cNvPr>
          <p:cNvCxnSpPr>
            <a:cxnSpLocks/>
          </p:cNvCxnSpPr>
          <p:nvPr/>
        </p:nvCxnSpPr>
        <p:spPr>
          <a:xfrm flipV="1">
            <a:off x="3548453" y="4383463"/>
            <a:ext cx="0" cy="47600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B03C3-0580-7AC3-6DEE-EEBB79153E45}"/>
              </a:ext>
            </a:extLst>
          </p:cNvPr>
          <p:cNvCxnSpPr>
            <a:cxnSpLocks/>
          </p:cNvCxnSpPr>
          <p:nvPr/>
        </p:nvCxnSpPr>
        <p:spPr>
          <a:xfrm>
            <a:off x="1217993" y="5471744"/>
            <a:ext cx="0" cy="2607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/>
              <p:nvPr/>
            </p:nvSpPr>
            <p:spPr>
              <a:xfrm>
                <a:off x="6049112" y="8133058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2" y="8133058"/>
                <a:ext cx="424829" cy="507831"/>
              </a:xfrm>
              <a:prstGeom prst="rect">
                <a:avLst/>
              </a:prstGeom>
              <a:blipFill>
                <a:blip r:embed="rId14"/>
                <a:stretch>
                  <a:fillRect r="-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/>
              <p:nvPr/>
            </p:nvSpPr>
            <p:spPr>
              <a:xfrm>
                <a:off x="8318273" y="7803820"/>
                <a:ext cx="33248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273" y="7803820"/>
                <a:ext cx="332486" cy="507831"/>
              </a:xfrm>
              <a:prstGeom prst="rect">
                <a:avLst/>
              </a:prstGeom>
              <a:blipFill>
                <a:blip r:embed="rId15"/>
                <a:stretch>
                  <a:fillRect r="-351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24C737-75EE-3CCD-9A5F-D12A6FE0F414}"/>
              </a:ext>
            </a:extLst>
          </p:cNvPr>
          <p:cNvCxnSpPr>
            <a:cxnSpLocks/>
          </p:cNvCxnSpPr>
          <p:nvPr/>
        </p:nvCxnSpPr>
        <p:spPr>
          <a:xfrm flipH="1">
            <a:off x="1738520" y="4949960"/>
            <a:ext cx="1056381" cy="345567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2B8D45-2E06-CB5F-3C7F-B683A9BDE276}"/>
              </a:ext>
            </a:extLst>
          </p:cNvPr>
          <p:cNvCxnSpPr>
            <a:cxnSpLocks/>
          </p:cNvCxnSpPr>
          <p:nvPr/>
        </p:nvCxnSpPr>
        <p:spPr>
          <a:xfrm flipV="1">
            <a:off x="2157034" y="4512576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/>
              <p:nvPr/>
            </p:nvSpPr>
            <p:spPr>
              <a:xfrm rot="20592581">
                <a:off x="1736489" y="4697886"/>
                <a:ext cx="137267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1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92581">
                <a:off x="1736489" y="4697886"/>
                <a:ext cx="1372674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/>
              <p:nvPr/>
            </p:nvSpPr>
            <p:spPr>
              <a:xfrm>
                <a:off x="6700735" y="7438077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735" y="7438077"/>
                <a:ext cx="332486" cy="369332"/>
              </a:xfrm>
              <a:prstGeom prst="rect">
                <a:avLst/>
              </a:prstGeom>
              <a:blipFill>
                <a:blip r:embed="rId17"/>
                <a:stretch>
                  <a:fillRect r="-1454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/>
              <p:nvPr/>
            </p:nvSpPr>
            <p:spPr>
              <a:xfrm>
                <a:off x="6387910" y="7849175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910" y="7849175"/>
                <a:ext cx="332486" cy="369332"/>
              </a:xfrm>
              <a:prstGeom prst="rect">
                <a:avLst/>
              </a:prstGeom>
              <a:blipFill>
                <a:blip r:embed="rId18"/>
                <a:stretch>
                  <a:fillRect r="-1296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365425-1059-51C1-4D93-BDF34ECDA243}"/>
              </a:ext>
            </a:extLst>
          </p:cNvPr>
          <p:cNvCxnSpPr>
            <a:cxnSpLocks/>
          </p:cNvCxnSpPr>
          <p:nvPr/>
        </p:nvCxnSpPr>
        <p:spPr>
          <a:xfrm flipH="1">
            <a:off x="457808" y="5424598"/>
            <a:ext cx="1106637" cy="3185594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A8364F-3AAE-8229-C2B9-992568D58BA4}"/>
              </a:ext>
            </a:extLst>
          </p:cNvPr>
          <p:cNvCxnSpPr>
            <a:cxnSpLocks/>
          </p:cNvCxnSpPr>
          <p:nvPr/>
        </p:nvCxnSpPr>
        <p:spPr>
          <a:xfrm flipH="1">
            <a:off x="445460" y="4949960"/>
            <a:ext cx="2349441" cy="3648843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/>
              <p:nvPr/>
            </p:nvSpPr>
            <p:spPr>
              <a:xfrm>
                <a:off x="1503080" y="5411969"/>
                <a:ext cx="299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80" y="5411969"/>
                <a:ext cx="299717" cy="369332"/>
              </a:xfrm>
              <a:prstGeom prst="rect">
                <a:avLst/>
              </a:prstGeom>
              <a:blipFill>
                <a:blip r:embed="rId19"/>
                <a:stretch>
                  <a:fillRect r="-204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/>
              <p:nvPr/>
            </p:nvSpPr>
            <p:spPr>
              <a:xfrm>
                <a:off x="2675557" y="4383915"/>
                <a:ext cx="424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557" y="4383915"/>
                <a:ext cx="42482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120F62-96A6-0112-97B1-53F021AB828F}"/>
              </a:ext>
            </a:extLst>
          </p:cNvPr>
          <p:cNvCxnSpPr>
            <a:cxnSpLocks/>
          </p:cNvCxnSpPr>
          <p:nvPr/>
        </p:nvCxnSpPr>
        <p:spPr>
          <a:xfrm flipH="1">
            <a:off x="1738520" y="4503310"/>
            <a:ext cx="536276" cy="792218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EA63C996-0316-12BA-F21A-BA39B1FE66EE}"/>
              </a:ext>
            </a:extLst>
          </p:cNvPr>
          <p:cNvSpPr/>
          <p:nvPr/>
        </p:nvSpPr>
        <p:spPr>
          <a:xfrm rot="2117213">
            <a:off x="1629011" y="4198223"/>
            <a:ext cx="600927" cy="117506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/>
              <p:nvPr/>
            </p:nvSpPr>
            <p:spPr>
              <a:xfrm rot="18387189">
                <a:off x="489259" y="4384554"/>
                <a:ext cx="2766005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387189">
                <a:off x="489259" y="4384554"/>
                <a:ext cx="2766005" cy="5078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/>
              <p:nvPr/>
            </p:nvSpPr>
            <p:spPr>
              <a:xfrm rot="1869584">
                <a:off x="4733557" y="6245317"/>
                <a:ext cx="3624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h𝑦𝑝𝑒𝑟𝑝𝑙𝑎𝑛𝑒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9584">
                <a:off x="4733557" y="6245317"/>
                <a:ext cx="362432" cy="415498"/>
              </a:xfrm>
              <a:prstGeom prst="rect">
                <a:avLst/>
              </a:prstGeom>
              <a:blipFill>
                <a:blip r:embed="rId22"/>
                <a:stretch>
                  <a:fillRect l="-10345" r="-193103" b="-12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6FFBB0-C3AB-15C0-6907-A187A24AD387}"/>
              </a:ext>
            </a:extLst>
          </p:cNvPr>
          <p:cNvCxnSpPr>
            <a:cxnSpLocks/>
          </p:cNvCxnSpPr>
          <p:nvPr/>
        </p:nvCxnSpPr>
        <p:spPr>
          <a:xfrm flipV="1">
            <a:off x="6573406" y="7317481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EF69555-AFA4-5D00-4F2E-075F19C409D1}"/>
              </a:ext>
            </a:extLst>
          </p:cNvPr>
          <p:cNvCxnSpPr>
            <a:cxnSpLocks/>
          </p:cNvCxnSpPr>
          <p:nvPr/>
        </p:nvCxnSpPr>
        <p:spPr>
          <a:xfrm flipV="1">
            <a:off x="6246142" y="7729663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/>
              <p:nvPr/>
            </p:nvSpPr>
            <p:spPr>
              <a:xfrm>
                <a:off x="8259338" y="1412774"/>
                <a:ext cx="308474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𝑀𝑒𝑚𝑖𝑛𝑖𝑚𝑢𝑚𝑘𝑎𝑛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𝑀𝑎𝑟𝑔𝑖𝑛</m:t>
                    </m:r>
                  </m:oMath>
                </a14:m>
                <a:r>
                  <a:rPr lang="en-ID" sz="2100" dirty="0"/>
                  <a:t> 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338" y="1412774"/>
                <a:ext cx="3084740" cy="415498"/>
              </a:xfrm>
              <a:prstGeom prst="rect">
                <a:avLst/>
              </a:prstGeom>
              <a:blipFill>
                <a:blip r:embed="rId23"/>
                <a:stretch>
                  <a:fillRect l="-198" r="-1779" b="-13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/>
              <p:nvPr/>
            </p:nvSpPr>
            <p:spPr>
              <a:xfrm>
                <a:off x="8853274" y="549186"/>
                <a:ext cx="3084740" cy="697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274" y="549186"/>
                <a:ext cx="3084740" cy="69737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C17C511-B59A-4002-8018-461A205F1520}"/>
              </a:ext>
            </a:extLst>
          </p:cNvPr>
          <p:cNvSpPr/>
          <p:nvPr/>
        </p:nvSpPr>
        <p:spPr>
          <a:xfrm>
            <a:off x="9737608" y="531588"/>
            <a:ext cx="1145219" cy="81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pic>
        <p:nvPicPr>
          <p:cNvPr id="79" name="Picture 6" descr="Negeri Tanda Tanya | PWMU.CO | Portal Berkemajuan">
            <a:extLst>
              <a:ext uri="{FF2B5EF4-FFF2-40B4-BE49-F238E27FC236}">
                <a16:creationId xmlns:a16="http://schemas.microsoft.com/office/drawing/2014/main" id="{EE0B5A38-13C0-8E8C-6FA4-BA98E51C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684" y="416598"/>
            <a:ext cx="2705306" cy="23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CADE9C-88F3-9521-CE01-098B40343CEC}"/>
                  </a:ext>
                </a:extLst>
              </p:cNvPr>
              <p:cNvSpPr txBox="1"/>
              <p:nvPr/>
            </p:nvSpPr>
            <p:spPr>
              <a:xfrm>
                <a:off x="13623321" y="2856267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𝑃𝑒𝑛𝑔𝑎𝑙𝑖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𝐿𝑎𝑔𝑟𝑎𝑛𝑔𝑒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CADE9C-88F3-9521-CE01-098B4034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321" y="2856267"/>
                <a:ext cx="5459733" cy="415498"/>
              </a:xfrm>
              <a:prstGeom prst="rect">
                <a:avLst/>
              </a:prstGeom>
              <a:blipFill>
                <a:blip r:embed="rId26"/>
                <a:stretch>
                  <a:fillRect b="-14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Brace 91">
            <a:extLst>
              <a:ext uri="{FF2B5EF4-FFF2-40B4-BE49-F238E27FC236}">
                <a16:creationId xmlns:a16="http://schemas.microsoft.com/office/drawing/2014/main" id="{484A27AA-9661-460A-5221-DB805730664F}"/>
              </a:ext>
            </a:extLst>
          </p:cNvPr>
          <p:cNvSpPr/>
          <p:nvPr/>
        </p:nvSpPr>
        <p:spPr>
          <a:xfrm rot="5400000">
            <a:off x="11596687" y="997258"/>
            <a:ext cx="313757" cy="24529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2C3612-72B5-CDE2-7AEA-8BE19220B433}"/>
                  </a:ext>
                </a:extLst>
              </p:cNvPr>
              <p:cNvSpPr txBox="1"/>
              <p:nvPr/>
            </p:nvSpPr>
            <p:spPr>
              <a:xfrm>
                <a:off x="6664886" y="2287845"/>
                <a:ext cx="10345992" cy="1650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id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d-ID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d-ID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</m:nary>
                      <m:r>
                        <a:rPr lang="id-ID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ID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id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d-ID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2C3612-72B5-CDE2-7AEA-8BE19220B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886" y="2287845"/>
                <a:ext cx="10345992" cy="165058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35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360393" y="1842719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-562570" y="8627672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2903578" y="787204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2603540" y="688621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4488055" y="703765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1674844" y="614325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1903444" y="637185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45159-C6F4-5081-96AF-5FD6F6424CEE}"/>
              </a:ext>
            </a:extLst>
          </p:cNvPr>
          <p:cNvCxnSpPr>
            <a:cxnSpLocks/>
          </p:cNvCxnSpPr>
          <p:nvPr/>
        </p:nvCxnSpPr>
        <p:spPr>
          <a:xfrm>
            <a:off x="394693" y="4628782"/>
            <a:ext cx="6803708" cy="4043363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1556272" y="5300296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4488053" y="818637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3443654" y="701479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1159084" y="818636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554D9-A90E-EFD1-A2F1-A609B9DE556C}"/>
              </a:ext>
            </a:extLst>
          </p:cNvPr>
          <p:cNvCxnSpPr>
            <a:cxnSpLocks/>
          </p:cNvCxnSpPr>
          <p:nvPr/>
        </p:nvCxnSpPr>
        <p:spPr>
          <a:xfrm>
            <a:off x="360394" y="3974891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8211-A95D-C2E2-CC3E-F2046B61208C}"/>
              </a:ext>
            </a:extLst>
          </p:cNvPr>
          <p:cNvCxnSpPr>
            <a:cxnSpLocks/>
          </p:cNvCxnSpPr>
          <p:nvPr/>
        </p:nvCxnSpPr>
        <p:spPr>
          <a:xfrm>
            <a:off x="360394" y="3324194"/>
            <a:ext cx="8689667" cy="5325714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2784706" y="477880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4302325" y="568748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6049114" y="521457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6339881" y="622898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4395188" y="410650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3257926" y="384511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6049112" y="454305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4768087" y="48645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8038225" y="665046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7442153" y="527219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7256203" y="624945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2116348" y="373855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2417812" y="33317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1303387" y="313526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827171" y="668261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086723F-C611-07EA-F732-47D6799FA499}"/>
              </a:ext>
            </a:extLst>
          </p:cNvPr>
          <p:cNvCxnSpPr>
            <a:cxnSpLocks/>
          </p:cNvCxnSpPr>
          <p:nvPr/>
        </p:nvCxnSpPr>
        <p:spPr>
          <a:xfrm flipH="1" flipV="1">
            <a:off x="2129176" y="4451321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4483171" y="703765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/>
              <p:nvPr/>
            </p:nvSpPr>
            <p:spPr>
              <a:xfrm>
                <a:off x="166830" y="758420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𝐻𝑎𝑟𝑑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30" y="758420"/>
                <a:ext cx="5459733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/>
              <p:nvPr/>
            </p:nvSpPr>
            <p:spPr>
              <a:xfrm>
                <a:off x="1687926" y="7141123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926" y="7141123"/>
                <a:ext cx="1371981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/>
              <p:nvPr/>
            </p:nvSpPr>
            <p:spPr>
              <a:xfrm>
                <a:off x="3270618" y="3374515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618" y="3374515"/>
                <a:ext cx="137198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87C6C993-CEC7-56E5-6E2C-BBDAB02EE641}"/>
              </a:ext>
            </a:extLst>
          </p:cNvPr>
          <p:cNvSpPr/>
          <p:nvPr/>
        </p:nvSpPr>
        <p:spPr>
          <a:xfrm>
            <a:off x="3629382" y="3306713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84D1FCA-130E-CAD0-52D5-24119BE69749}"/>
              </a:ext>
            </a:extLst>
          </p:cNvPr>
          <p:cNvSpPr/>
          <p:nvPr/>
        </p:nvSpPr>
        <p:spPr>
          <a:xfrm>
            <a:off x="2174028" y="7106837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/>
              <p:nvPr/>
            </p:nvSpPr>
            <p:spPr>
              <a:xfrm>
                <a:off x="4076126" y="9194440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26" y="9194440"/>
                <a:ext cx="9947868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4278F1-460E-84FF-FB1C-53F5E9EF347F}"/>
              </a:ext>
            </a:extLst>
          </p:cNvPr>
          <p:cNvCxnSpPr>
            <a:cxnSpLocks/>
          </p:cNvCxnSpPr>
          <p:nvPr/>
        </p:nvCxnSpPr>
        <p:spPr>
          <a:xfrm flipV="1">
            <a:off x="3427987" y="5272195"/>
            <a:ext cx="432854" cy="5360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/>
              <p:nvPr/>
            </p:nvSpPr>
            <p:spPr>
              <a:xfrm>
                <a:off x="3482444" y="5471744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44" y="5471744"/>
                <a:ext cx="424829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B22A86-D647-66CC-01CB-0778A45E4970}"/>
              </a:ext>
            </a:extLst>
          </p:cNvPr>
          <p:cNvCxnSpPr>
            <a:cxnSpLocks/>
          </p:cNvCxnSpPr>
          <p:nvPr/>
        </p:nvCxnSpPr>
        <p:spPr>
          <a:xfrm flipH="1">
            <a:off x="449151" y="5536631"/>
            <a:ext cx="2479584" cy="309104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/>
              <p:nvPr/>
            </p:nvSpPr>
            <p:spPr>
              <a:xfrm>
                <a:off x="1319009" y="7321977"/>
                <a:ext cx="424829" cy="95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009" y="7321977"/>
                <a:ext cx="424829" cy="951222"/>
              </a:xfrm>
              <a:prstGeom prst="rect">
                <a:avLst/>
              </a:prstGeom>
              <a:blipFill>
                <a:blip r:embed="rId7"/>
                <a:stretch>
                  <a:fillRect r="-70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3E265-42F7-A1F2-7CD2-9B9E06A3C5B7}"/>
              </a:ext>
            </a:extLst>
          </p:cNvPr>
          <p:cNvCxnSpPr>
            <a:cxnSpLocks/>
          </p:cNvCxnSpPr>
          <p:nvPr/>
        </p:nvCxnSpPr>
        <p:spPr>
          <a:xfrm flipV="1">
            <a:off x="3403015" y="5661407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0F88810-1B90-6EAD-DCE6-DFA8C515F8A9}"/>
              </a:ext>
            </a:extLst>
          </p:cNvPr>
          <p:cNvCxnSpPr>
            <a:cxnSpLocks/>
          </p:cNvCxnSpPr>
          <p:nvPr/>
        </p:nvCxnSpPr>
        <p:spPr>
          <a:xfrm flipH="1" flipV="1">
            <a:off x="3313307" y="5687488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19D6584-96AC-27D7-166D-24F10CEAD89F}"/>
              </a:ext>
            </a:extLst>
          </p:cNvPr>
          <p:cNvCxnSpPr>
            <a:cxnSpLocks/>
          </p:cNvCxnSpPr>
          <p:nvPr/>
        </p:nvCxnSpPr>
        <p:spPr>
          <a:xfrm flipH="1" flipV="1">
            <a:off x="2760088" y="5483768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2FB53E-D1D5-C00E-2EFE-E2DC9187DB0B}"/>
              </a:ext>
            </a:extLst>
          </p:cNvPr>
          <p:cNvCxnSpPr>
            <a:cxnSpLocks/>
          </p:cNvCxnSpPr>
          <p:nvPr/>
        </p:nvCxnSpPr>
        <p:spPr>
          <a:xfrm flipV="1">
            <a:off x="2785447" y="5543414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7F9F94D-38CB-5389-3BAF-8EC8A97CEE0C}"/>
              </a:ext>
            </a:extLst>
          </p:cNvPr>
          <p:cNvSpPr/>
          <p:nvPr/>
        </p:nvSpPr>
        <p:spPr>
          <a:xfrm>
            <a:off x="7833331" y="9288689"/>
            <a:ext cx="2194250" cy="4682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/>
              <p:nvPr/>
            </p:nvSpPr>
            <p:spPr>
              <a:xfrm>
                <a:off x="5621964" y="8723733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≤−1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964" y="8723733"/>
                <a:ext cx="2880822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/>
              <p:nvPr/>
            </p:nvSpPr>
            <p:spPr>
              <a:xfrm>
                <a:off x="8582519" y="8723733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519" y="8723733"/>
                <a:ext cx="2880822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/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D" sz="2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−1≥0 </m:t>
                      </m:r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blipFill>
                <a:blip r:embed="rId10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ED02F3-65D5-F438-39A4-DAB46250B7F0}"/>
              </a:ext>
            </a:extLst>
          </p:cNvPr>
          <p:cNvSpPr/>
          <p:nvPr/>
        </p:nvSpPr>
        <p:spPr>
          <a:xfrm>
            <a:off x="11558487" y="514603"/>
            <a:ext cx="3092010" cy="639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/>
              <p:nvPr/>
            </p:nvSpPr>
            <p:spPr>
              <a:xfrm>
                <a:off x="10167959" y="1435010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𝐹𝑢𝑛𝑔𝑠𝑖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𝐾𝑒𝑛𝑑𝑎𝑙𝑎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959" y="1435010"/>
                <a:ext cx="5459733" cy="415498"/>
              </a:xfrm>
              <a:prstGeom prst="rect">
                <a:avLst/>
              </a:prstGeom>
              <a:blipFill>
                <a:blip r:embed="rId11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1CF362C5-DC6E-AB12-C2F7-5043B04FCB24}"/>
              </a:ext>
            </a:extLst>
          </p:cNvPr>
          <p:cNvSpPr/>
          <p:nvPr/>
        </p:nvSpPr>
        <p:spPr>
          <a:xfrm>
            <a:off x="2757877" y="4731492"/>
            <a:ext cx="252821" cy="2559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/>
              <p:nvPr/>
            </p:nvSpPr>
            <p:spPr>
              <a:xfrm>
                <a:off x="2813657" y="4089531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657" y="4089531"/>
                <a:ext cx="424829" cy="300082"/>
              </a:xfrm>
              <a:prstGeom prst="rect">
                <a:avLst/>
              </a:prstGeom>
              <a:blipFill>
                <a:blip r:embed="rId12"/>
                <a:stretch>
                  <a:fillRect r="-215942" b="-61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C4A4E4-0B17-627E-28D3-EAF52F826E60}"/>
              </a:ext>
            </a:extLst>
          </p:cNvPr>
          <p:cNvSpPr/>
          <p:nvPr/>
        </p:nvSpPr>
        <p:spPr>
          <a:xfrm>
            <a:off x="2935454" y="4172451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95E6A-CE28-81AE-20EE-E5006BFF5C8A}"/>
              </a:ext>
            </a:extLst>
          </p:cNvPr>
          <p:cNvCxnSpPr>
            <a:cxnSpLocks/>
          </p:cNvCxnSpPr>
          <p:nvPr/>
        </p:nvCxnSpPr>
        <p:spPr>
          <a:xfrm>
            <a:off x="3010698" y="4859468"/>
            <a:ext cx="55473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/>
              <p:nvPr/>
            </p:nvSpPr>
            <p:spPr>
              <a:xfrm>
                <a:off x="529895" y="5674043"/>
                <a:ext cx="424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95" y="5674043"/>
                <a:ext cx="424829" cy="276999"/>
              </a:xfrm>
              <a:prstGeom prst="rect">
                <a:avLst/>
              </a:prstGeom>
              <a:blipFill>
                <a:blip r:embed="rId13"/>
                <a:stretch>
                  <a:fillRect r="-180000" b="-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C8292-2416-B812-8EBE-833D85DF9FC0}"/>
              </a:ext>
            </a:extLst>
          </p:cNvPr>
          <p:cNvCxnSpPr>
            <a:cxnSpLocks/>
          </p:cNvCxnSpPr>
          <p:nvPr/>
        </p:nvCxnSpPr>
        <p:spPr>
          <a:xfrm>
            <a:off x="1217993" y="5476511"/>
            <a:ext cx="34175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6BC64E4-1A67-7773-64E7-120B3B11B79D}"/>
              </a:ext>
            </a:extLst>
          </p:cNvPr>
          <p:cNvSpPr/>
          <p:nvPr/>
        </p:nvSpPr>
        <p:spPr>
          <a:xfrm>
            <a:off x="660440" y="5732462"/>
            <a:ext cx="111510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7E71C8-6850-9E9E-ECD4-5038172954BF}"/>
              </a:ext>
            </a:extLst>
          </p:cNvPr>
          <p:cNvCxnSpPr>
            <a:cxnSpLocks/>
          </p:cNvCxnSpPr>
          <p:nvPr/>
        </p:nvCxnSpPr>
        <p:spPr>
          <a:xfrm flipV="1">
            <a:off x="3548453" y="4383463"/>
            <a:ext cx="0" cy="47600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B03C3-0580-7AC3-6DEE-EEBB79153E45}"/>
              </a:ext>
            </a:extLst>
          </p:cNvPr>
          <p:cNvCxnSpPr>
            <a:cxnSpLocks/>
          </p:cNvCxnSpPr>
          <p:nvPr/>
        </p:nvCxnSpPr>
        <p:spPr>
          <a:xfrm>
            <a:off x="1217993" y="5471744"/>
            <a:ext cx="0" cy="2607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/>
              <p:nvPr/>
            </p:nvSpPr>
            <p:spPr>
              <a:xfrm>
                <a:off x="6049112" y="8133058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2" y="8133058"/>
                <a:ext cx="424829" cy="507831"/>
              </a:xfrm>
              <a:prstGeom prst="rect">
                <a:avLst/>
              </a:prstGeom>
              <a:blipFill>
                <a:blip r:embed="rId14"/>
                <a:stretch>
                  <a:fillRect r="-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/>
              <p:nvPr/>
            </p:nvSpPr>
            <p:spPr>
              <a:xfrm>
                <a:off x="8318273" y="7803820"/>
                <a:ext cx="33248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273" y="7803820"/>
                <a:ext cx="332486" cy="507831"/>
              </a:xfrm>
              <a:prstGeom prst="rect">
                <a:avLst/>
              </a:prstGeom>
              <a:blipFill>
                <a:blip r:embed="rId15"/>
                <a:stretch>
                  <a:fillRect r="-351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24C737-75EE-3CCD-9A5F-D12A6FE0F414}"/>
              </a:ext>
            </a:extLst>
          </p:cNvPr>
          <p:cNvCxnSpPr>
            <a:cxnSpLocks/>
          </p:cNvCxnSpPr>
          <p:nvPr/>
        </p:nvCxnSpPr>
        <p:spPr>
          <a:xfrm flipH="1">
            <a:off x="1738520" y="4949960"/>
            <a:ext cx="1056381" cy="345567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2B8D45-2E06-CB5F-3C7F-B683A9BDE276}"/>
              </a:ext>
            </a:extLst>
          </p:cNvPr>
          <p:cNvCxnSpPr>
            <a:cxnSpLocks/>
          </p:cNvCxnSpPr>
          <p:nvPr/>
        </p:nvCxnSpPr>
        <p:spPr>
          <a:xfrm flipV="1">
            <a:off x="2157034" y="4512576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/>
              <p:nvPr/>
            </p:nvSpPr>
            <p:spPr>
              <a:xfrm rot="20592581">
                <a:off x="1736489" y="4697886"/>
                <a:ext cx="137267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1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92581">
                <a:off x="1736489" y="4697886"/>
                <a:ext cx="1372674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/>
              <p:nvPr/>
            </p:nvSpPr>
            <p:spPr>
              <a:xfrm>
                <a:off x="6700735" y="7438077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735" y="7438077"/>
                <a:ext cx="332486" cy="369332"/>
              </a:xfrm>
              <a:prstGeom prst="rect">
                <a:avLst/>
              </a:prstGeom>
              <a:blipFill>
                <a:blip r:embed="rId17"/>
                <a:stretch>
                  <a:fillRect r="-1454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/>
              <p:nvPr/>
            </p:nvSpPr>
            <p:spPr>
              <a:xfrm>
                <a:off x="6387910" y="7849175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910" y="7849175"/>
                <a:ext cx="332486" cy="369332"/>
              </a:xfrm>
              <a:prstGeom prst="rect">
                <a:avLst/>
              </a:prstGeom>
              <a:blipFill>
                <a:blip r:embed="rId18"/>
                <a:stretch>
                  <a:fillRect r="-1296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365425-1059-51C1-4D93-BDF34ECDA243}"/>
              </a:ext>
            </a:extLst>
          </p:cNvPr>
          <p:cNvCxnSpPr>
            <a:cxnSpLocks/>
          </p:cNvCxnSpPr>
          <p:nvPr/>
        </p:nvCxnSpPr>
        <p:spPr>
          <a:xfrm flipH="1">
            <a:off x="457808" y="5424598"/>
            <a:ext cx="1106637" cy="3185594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A8364F-3AAE-8229-C2B9-992568D58BA4}"/>
              </a:ext>
            </a:extLst>
          </p:cNvPr>
          <p:cNvCxnSpPr>
            <a:cxnSpLocks/>
          </p:cNvCxnSpPr>
          <p:nvPr/>
        </p:nvCxnSpPr>
        <p:spPr>
          <a:xfrm flipH="1">
            <a:off x="445460" y="4949960"/>
            <a:ext cx="2349441" cy="3648843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/>
              <p:nvPr/>
            </p:nvSpPr>
            <p:spPr>
              <a:xfrm>
                <a:off x="1503080" y="5411969"/>
                <a:ext cx="299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80" y="5411969"/>
                <a:ext cx="299717" cy="369332"/>
              </a:xfrm>
              <a:prstGeom prst="rect">
                <a:avLst/>
              </a:prstGeom>
              <a:blipFill>
                <a:blip r:embed="rId19"/>
                <a:stretch>
                  <a:fillRect r="-204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/>
              <p:nvPr/>
            </p:nvSpPr>
            <p:spPr>
              <a:xfrm>
                <a:off x="2675557" y="4383915"/>
                <a:ext cx="424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557" y="4383915"/>
                <a:ext cx="42482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120F62-96A6-0112-97B1-53F021AB828F}"/>
              </a:ext>
            </a:extLst>
          </p:cNvPr>
          <p:cNvCxnSpPr>
            <a:cxnSpLocks/>
          </p:cNvCxnSpPr>
          <p:nvPr/>
        </p:nvCxnSpPr>
        <p:spPr>
          <a:xfrm flipH="1">
            <a:off x="1738520" y="4503310"/>
            <a:ext cx="536276" cy="792218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EA63C996-0316-12BA-F21A-BA39B1FE66EE}"/>
              </a:ext>
            </a:extLst>
          </p:cNvPr>
          <p:cNvSpPr/>
          <p:nvPr/>
        </p:nvSpPr>
        <p:spPr>
          <a:xfrm rot="2117213">
            <a:off x="1629011" y="4198223"/>
            <a:ext cx="600927" cy="117506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/>
              <p:nvPr/>
            </p:nvSpPr>
            <p:spPr>
              <a:xfrm rot="18387189">
                <a:off x="489259" y="4384554"/>
                <a:ext cx="2766005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387189">
                <a:off x="489259" y="4384554"/>
                <a:ext cx="2766005" cy="5078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/>
              <p:nvPr/>
            </p:nvSpPr>
            <p:spPr>
              <a:xfrm rot="1869584">
                <a:off x="4733557" y="6245317"/>
                <a:ext cx="3624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h𝑦𝑝𝑒𝑟𝑝𝑙𝑎𝑛𝑒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9584">
                <a:off x="4733557" y="6245317"/>
                <a:ext cx="362432" cy="415498"/>
              </a:xfrm>
              <a:prstGeom prst="rect">
                <a:avLst/>
              </a:prstGeom>
              <a:blipFill>
                <a:blip r:embed="rId22"/>
                <a:stretch>
                  <a:fillRect l="-10345" r="-193103" b="-12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6FFBB0-C3AB-15C0-6907-A187A24AD387}"/>
              </a:ext>
            </a:extLst>
          </p:cNvPr>
          <p:cNvCxnSpPr>
            <a:cxnSpLocks/>
          </p:cNvCxnSpPr>
          <p:nvPr/>
        </p:nvCxnSpPr>
        <p:spPr>
          <a:xfrm flipV="1">
            <a:off x="6573406" y="7317481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EF69555-AFA4-5D00-4F2E-075F19C409D1}"/>
              </a:ext>
            </a:extLst>
          </p:cNvPr>
          <p:cNvCxnSpPr>
            <a:cxnSpLocks/>
          </p:cNvCxnSpPr>
          <p:nvPr/>
        </p:nvCxnSpPr>
        <p:spPr>
          <a:xfrm flipV="1">
            <a:off x="6246142" y="7729663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/>
              <p:nvPr/>
            </p:nvSpPr>
            <p:spPr>
              <a:xfrm>
                <a:off x="8259338" y="1412774"/>
                <a:ext cx="308474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𝑀𝑒𝑚𝑖𝑛𝑖𝑚𝑢𝑚𝑘𝑎𝑛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𝑀𝑎𝑟𝑔𝑖𝑛</m:t>
                    </m:r>
                  </m:oMath>
                </a14:m>
                <a:r>
                  <a:rPr lang="en-ID" sz="2100" dirty="0"/>
                  <a:t> 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338" y="1412774"/>
                <a:ext cx="3084740" cy="415498"/>
              </a:xfrm>
              <a:prstGeom prst="rect">
                <a:avLst/>
              </a:prstGeom>
              <a:blipFill>
                <a:blip r:embed="rId23"/>
                <a:stretch>
                  <a:fillRect l="-198" r="-1779" b="-13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/>
              <p:nvPr/>
            </p:nvSpPr>
            <p:spPr>
              <a:xfrm>
                <a:off x="8853274" y="549186"/>
                <a:ext cx="3084740" cy="697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274" y="549186"/>
                <a:ext cx="3084740" cy="69737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C17C511-B59A-4002-8018-461A205F1520}"/>
              </a:ext>
            </a:extLst>
          </p:cNvPr>
          <p:cNvSpPr/>
          <p:nvPr/>
        </p:nvSpPr>
        <p:spPr>
          <a:xfrm>
            <a:off x="9737608" y="531588"/>
            <a:ext cx="1145219" cy="81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pic>
        <p:nvPicPr>
          <p:cNvPr id="79" name="Picture 6" descr="Negeri Tanda Tanya | PWMU.CO | Portal Berkemajuan">
            <a:extLst>
              <a:ext uri="{FF2B5EF4-FFF2-40B4-BE49-F238E27FC236}">
                <a16:creationId xmlns:a16="http://schemas.microsoft.com/office/drawing/2014/main" id="{EE0B5A38-13C0-8E8C-6FA4-BA98E51C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684" y="416598"/>
            <a:ext cx="2705306" cy="23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CADE9C-88F3-9521-CE01-098B40343CEC}"/>
                  </a:ext>
                </a:extLst>
              </p:cNvPr>
              <p:cNvSpPr txBox="1"/>
              <p:nvPr/>
            </p:nvSpPr>
            <p:spPr>
              <a:xfrm>
                <a:off x="13623321" y="2856267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𝑃𝑒𝑛𝑔𝑎𝑙𝑖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𝐿𝑎𝑔𝑟𝑎𝑛𝑔𝑒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CADE9C-88F3-9521-CE01-098B4034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321" y="2856267"/>
                <a:ext cx="5459733" cy="415498"/>
              </a:xfrm>
              <a:prstGeom prst="rect">
                <a:avLst/>
              </a:prstGeom>
              <a:blipFill>
                <a:blip r:embed="rId26"/>
                <a:stretch>
                  <a:fillRect b="-14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Brace 91">
            <a:extLst>
              <a:ext uri="{FF2B5EF4-FFF2-40B4-BE49-F238E27FC236}">
                <a16:creationId xmlns:a16="http://schemas.microsoft.com/office/drawing/2014/main" id="{484A27AA-9661-460A-5221-DB805730664F}"/>
              </a:ext>
            </a:extLst>
          </p:cNvPr>
          <p:cNvSpPr/>
          <p:nvPr/>
        </p:nvSpPr>
        <p:spPr>
          <a:xfrm rot="5400000">
            <a:off x="11596687" y="997258"/>
            <a:ext cx="313757" cy="24529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2C3612-72B5-CDE2-7AEA-8BE19220B433}"/>
                  </a:ext>
                </a:extLst>
              </p:cNvPr>
              <p:cNvSpPr txBox="1"/>
              <p:nvPr/>
            </p:nvSpPr>
            <p:spPr>
              <a:xfrm>
                <a:off x="6664886" y="2287845"/>
                <a:ext cx="10345992" cy="1650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id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d-ID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d-ID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</m:nary>
                      <m:r>
                        <a:rPr lang="id-ID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ID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id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d-ID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2C3612-72B5-CDE2-7AEA-8BE19220B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886" y="2287845"/>
                <a:ext cx="10345992" cy="165058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55C26C-028B-BB39-0BE1-5BDD6596D76E}"/>
                  </a:ext>
                </a:extLst>
              </p:cNvPr>
              <p:cNvSpPr txBox="1"/>
              <p:nvPr/>
            </p:nvSpPr>
            <p:spPr>
              <a:xfrm>
                <a:off x="7219466" y="3852256"/>
                <a:ext cx="107035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𝑀𝑒𝑛𝑔𝑜𝑝𝑡𝑖𝑚𝑎𝑙𝑘𝑎𝑛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𝑑𝑎𝑛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ID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en-ID" b="1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dan </a:t>
                </a:r>
                <a14:m>
                  <m:oMath xmlns:m="http://schemas.openxmlformats.org/officeDocument/2006/math">
                    <m:r>
                      <a:rPr lang="en-ID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dicari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dengan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menurunkan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fungsi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terhadap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D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en-ID" b="1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dan </a:t>
                </a:r>
                <a14:m>
                  <m:oMath xmlns:m="http://schemas.openxmlformats.org/officeDocument/2006/math">
                    <m:r>
                      <a:rPr lang="en-ID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yang masing-masing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disamadengankan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b="1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dan 0.</a:t>
                </a:r>
                <a:endParaRPr lang="en-ID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55C26C-028B-BB39-0BE1-5BDD6596D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66" y="3852256"/>
                <a:ext cx="10703513" cy="646331"/>
              </a:xfrm>
              <a:prstGeom prst="rect">
                <a:avLst/>
              </a:prstGeom>
              <a:blipFill>
                <a:blip r:embed="rId28"/>
                <a:stretch>
                  <a:fillRect l="-456" t="-5660" b="-132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6FC7EEC-1BB6-DFF7-FA64-891A4DF2BD69}"/>
                  </a:ext>
                </a:extLst>
              </p:cNvPr>
              <p:cNvSpPr txBox="1"/>
              <p:nvPr/>
            </p:nvSpPr>
            <p:spPr>
              <a:xfrm>
                <a:off x="5213363" y="2761940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𝑀𝑒𝑛𝑐𝑎𝑟𝑖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𝑡𝑖𝑡𝑖𝑘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𝑘𝑟𝑖𝑡𝑖𝑠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6FC7EEC-1BB6-DFF7-FA64-891A4DF2B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363" y="2761940"/>
                <a:ext cx="5459733" cy="4154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E6334FD-2F75-A7EE-7277-E88E90A0C9D0}"/>
              </a:ext>
            </a:extLst>
          </p:cNvPr>
          <p:cNvCxnSpPr>
            <a:cxnSpLocks/>
          </p:cNvCxnSpPr>
          <p:nvPr/>
        </p:nvCxnSpPr>
        <p:spPr>
          <a:xfrm>
            <a:off x="7999649" y="3252475"/>
            <a:ext cx="0" cy="576980"/>
          </a:xfrm>
          <a:prstGeom prst="straightConnector1">
            <a:avLst/>
          </a:prstGeom>
          <a:ln w="34925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E83D0E1-AB66-A5F8-ABE2-C7197B894E7A}"/>
                  </a:ext>
                </a:extLst>
              </p:cNvPr>
              <p:cNvSpPr txBox="1"/>
              <p:nvPr/>
            </p:nvSpPr>
            <p:spPr>
              <a:xfrm>
                <a:off x="6493406" y="4613798"/>
                <a:ext cx="9834822" cy="90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den>
                      </m:f>
                      <m:d>
                        <m:d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ID" sz="165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D" sz="165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D" sz="16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ID" sz="165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165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16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16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165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ID" sz="16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D" sz="165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E83D0E1-AB66-A5F8-ABE2-C7197B894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406" y="4613798"/>
                <a:ext cx="9834822" cy="90973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E30F4C-F78A-0FC8-1FFA-612333348316}"/>
                  </a:ext>
                </a:extLst>
              </p:cNvPr>
              <p:cNvSpPr txBox="1"/>
              <p:nvPr/>
            </p:nvSpPr>
            <p:spPr>
              <a:xfrm>
                <a:off x="6302840" y="5340452"/>
                <a:ext cx="9834822" cy="1140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ID" sz="15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d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id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d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den>
                      </m:f>
                      <m:d>
                        <m:d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ID" sz="165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id-ID" sz="165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d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d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id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a:rPr lang="id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d>
                      <m:r>
                        <a:rPr lang="id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d-ID" sz="16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6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nary>
                        <m:naryPr>
                          <m:chr m:val="∑"/>
                          <m:ctrlPr>
                            <a:rPr lang="en-ID" sz="16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16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16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5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d-ID" sz="165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1650" b="1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E30F4C-F78A-0FC8-1FFA-61233334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840" y="5340452"/>
                <a:ext cx="9834822" cy="114056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E9D0FC94-FC78-3909-54AC-A883BA6D4B2A}"/>
              </a:ext>
            </a:extLst>
          </p:cNvPr>
          <p:cNvSpPr txBox="1"/>
          <p:nvPr/>
        </p:nvSpPr>
        <p:spPr>
          <a:xfrm>
            <a:off x="14908205" y="4751624"/>
            <a:ext cx="20412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1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Subtitusikan</a:t>
            </a:r>
            <a:endParaRPr lang="en-ID" sz="2100" dirty="0"/>
          </a:p>
        </p:txBody>
      </p:sp>
      <p:sp>
        <p:nvSpPr>
          <p:cNvPr id="114" name="Right Brace 113">
            <a:extLst>
              <a:ext uri="{FF2B5EF4-FFF2-40B4-BE49-F238E27FC236}">
                <a16:creationId xmlns:a16="http://schemas.microsoft.com/office/drawing/2014/main" id="{EB518D6F-268C-0C8D-F84D-4968A0CEAA7A}"/>
              </a:ext>
            </a:extLst>
          </p:cNvPr>
          <p:cNvSpPr/>
          <p:nvPr/>
        </p:nvSpPr>
        <p:spPr>
          <a:xfrm>
            <a:off x="14583758" y="5203442"/>
            <a:ext cx="538734" cy="83255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84F77A-2AEF-DD68-2422-20EC3C51A22E}"/>
              </a:ext>
            </a:extLst>
          </p:cNvPr>
          <p:cNvCxnSpPr>
            <a:stCxn id="114" idx="1"/>
          </p:cNvCxnSpPr>
          <p:nvPr/>
        </p:nvCxnSpPr>
        <p:spPr>
          <a:xfrm>
            <a:off x="15122492" y="5619718"/>
            <a:ext cx="2602802" cy="11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DF7513E-B517-CD71-4768-747393130963}"/>
              </a:ext>
            </a:extLst>
          </p:cNvPr>
          <p:cNvCxnSpPr>
            <a:cxnSpLocks/>
          </p:cNvCxnSpPr>
          <p:nvPr/>
        </p:nvCxnSpPr>
        <p:spPr>
          <a:xfrm>
            <a:off x="17741699" y="3698618"/>
            <a:ext cx="0" cy="1932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ADDBDEB-8211-683A-DF31-A4683029A1C0}"/>
              </a:ext>
            </a:extLst>
          </p:cNvPr>
          <p:cNvCxnSpPr>
            <a:cxnSpLocks/>
          </p:cNvCxnSpPr>
          <p:nvPr/>
        </p:nvCxnSpPr>
        <p:spPr>
          <a:xfrm flipH="1" flipV="1">
            <a:off x="14292073" y="3608359"/>
            <a:ext cx="3449627" cy="54152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FB5171A-B665-90CA-1263-74DA87E2AC5C}"/>
              </a:ext>
            </a:extLst>
          </p:cNvPr>
          <p:cNvSpPr/>
          <p:nvPr/>
        </p:nvSpPr>
        <p:spPr>
          <a:xfrm>
            <a:off x="8132939" y="4677593"/>
            <a:ext cx="6450818" cy="19728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</p:spTree>
    <p:extLst>
      <p:ext uri="{BB962C8B-B14F-4D97-AF65-F5344CB8AC3E}">
        <p14:creationId xmlns:p14="http://schemas.microsoft.com/office/powerpoint/2010/main" val="289935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360393" y="1842719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-562570" y="8627672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2903578" y="787204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2603540" y="688621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4488055" y="703765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1674844" y="614325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1903444" y="637185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45159-C6F4-5081-96AF-5FD6F6424CEE}"/>
              </a:ext>
            </a:extLst>
          </p:cNvPr>
          <p:cNvCxnSpPr>
            <a:cxnSpLocks/>
          </p:cNvCxnSpPr>
          <p:nvPr/>
        </p:nvCxnSpPr>
        <p:spPr>
          <a:xfrm>
            <a:off x="394693" y="4628782"/>
            <a:ext cx="6803708" cy="4043363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1556272" y="5300296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4488053" y="818637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3443654" y="701479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1159084" y="818636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554D9-A90E-EFD1-A2F1-A609B9DE556C}"/>
              </a:ext>
            </a:extLst>
          </p:cNvPr>
          <p:cNvCxnSpPr>
            <a:cxnSpLocks/>
          </p:cNvCxnSpPr>
          <p:nvPr/>
        </p:nvCxnSpPr>
        <p:spPr>
          <a:xfrm>
            <a:off x="360394" y="3974891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8211-A95D-C2E2-CC3E-F2046B61208C}"/>
              </a:ext>
            </a:extLst>
          </p:cNvPr>
          <p:cNvCxnSpPr>
            <a:cxnSpLocks/>
          </p:cNvCxnSpPr>
          <p:nvPr/>
        </p:nvCxnSpPr>
        <p:spPr>
          <a:xfrm>
            <a:off x="360394" y="3324194"/>
            <a:ext cx="8689667" cy="5325714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2784706" y="477880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4302325" y="568748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6049114" y="521457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6339881" y="622898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4395188" y="410650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3257926" y="384511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6049112" y="454305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4768087" y="48645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8038225" y="665046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7442153" y="527219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7256203" y="624945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2116348" y="373855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2417812" y="33317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1303387" y="313526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827171" y="668261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086723F-C611-07EA-F732-47D6799FA499}"/>
              </a:ext>
            </a:extLst>
          </p:cNvPr>
          <p:cNvCxnSpPr>
            <a:cxnSpLocks/>
          </p:cNvCxnSpPr>
          <p:nvPr/>
        </p:nvCxnSpPr>
        <p:spPr>
          <a:xfrm flipH="1" flipV="1">
            <a:off x="2129176" y="4451321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4483171" y="703765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/>
              <p:nvPr/>
            </p:nvSpPr>
            <p:spPr>
              <a:xfrm>
                <a:off x="166830" y="758420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𝐻𝑎𝑟𝑑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30" y="758420"/>
                <a:ext cx="5459733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/>
              <p:nvPr/>
            </p:nvSpPr>
            <p:spPr>
              <a:xfrm>
                <a:off x="1687926" y="7141123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926" y="7141123"/>
                <a:ext cx="1371981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/>
              <p:nvPr/>
            </p:nvSpPr>
            <p:spPr>
              <a:xfrm>
                <a:off x="3270618" y="3374515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618" y="3374515"/>
                <a:ext cx="137198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87C6C993-CEC7-56E5-6E2C-BBDAB02EE641}"/>
              </a:ext>
            </a:extLst>
          </p:cNvPr>
          <p:cNvSpPr/>
          <p:nvPr/>
        </p:nvSpPr>
        <p:spPr>
          <a:xfrm>
            <a:off x="3629382" y="3306713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84D1FCA-130E-CAD0-52D5-24119BE69749}"/>
              </a:ext>
            </a:extLst>
          </p:cNvPr>
          <p:cNvSpPr/>
          <p:nvPr/>
        </p:nvSpPr>
        <p:spPr>
          <a:xfrm>
            <a:off x="2174028" y="7106837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/>
              <p:nvPr/>
            </p:nvSpPr>
            <p:spPr>
              <a:xfrm>
                <a:off x="4076126" y="9194440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26" y="9194440"/>
                <a:ext cx="9947868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4278F1-460E-84FF-FB1C-53F5E9EF347F}"/>
              </a:ext>
            </a:extLst>
          </p:cNvPr>
          <p:cNvCxnSpPr>
            <a:cxnSpLocks/>
          </p:cNvCxnSpPr>
          <p:nvPr/>
        </p:nvCxnSpPr>
        <p:spPr>
          <a:xfrm flipV="1">
            <a:off x="3427987" y="5272195"/>
            <a:ext cx="432854" cy="5360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/>
              <p:nvPr/>
            </p:nvSpPr>
            <p:spPr>
              <a:xfrm>
                <a:off x="3482444" y="5471744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44" y="5471744"/>
                <a:ext cx="424829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B22A86-D647-66CC-01CB-0778A45E4970}"/>
              </a:ext>
            </a:extLst>
          </p:cNvPr>
          <p:cNvCxnSpPr>
            <a:cxnSpLocks/>
          </p:cNvCxnSpPr>
          <p:nvPr/>
        </p:nvCxnSpPr>
        <p:spPr>
          <a:xfrm flipH="1">
            <a:off x="449151" y="5536631"/>
            <a:ext cx="2479584" cy="309104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/>
              <p:nvPr/>
            </p:nvSpPr>
            <p:spPr>
              <a:xfrm>
                <a:off x="1319009" y="7321977"/>
                <a:ext cx="424829" cy="95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009" y="7321977"/>
                <a:ext cx="424829" cy="951222"/>
              </a:xfrm>
              <a:prstGeom prst="rect">
                <a:avLst/>
              </a:prstGeom>
              <a:blipFill>
                <a:blip r:embed="rId7"/>
                <a:stretch>
                  <a:fillRect r="-70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3E265-42F7-A1F2-7CD2-9B9E06A3C5B7}"/>
              </a:ext>
            </a:extLst>
          </p:cNvPr>
          <p:cNvCxnSpPr>
            <a:cxnSpLocks/>
          </p:cNvCxnSpPr>
          <p:nvPr/>
        </p:nvCxnSpPr>
        <p:spPr>
          <a:xfrm flipV="1">
            <a:off x="3403015" y="5661407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0F88810-1B90-6EAD-DCE6-DFA8C515F8A9}"/>
              </a:ext>
            </a:extLst>
          </p:cNvPr>
          <p:cNvCxnSpPr>
            <a:cxnSpLocks/>
          </p:cNvCxnSpPr>
          <p:nvPr/>
        </p:nvCxnSpPr>
        <p:spPr>
          <a:xfrm flipH="1" flipV="1">
            <a:off x="3313307" y="5687488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19D6584-96AC-27D7-166D-24F10CEAD89F}"/>
              </a:ext>
            </a:extLst>
          </p:cNvPr>
          <p:cNvCxnSpPr>
            <a:cxnSpLocks/>
          </p:cNvCxnSpPr>
          <p:nvPr/>
        </p:nvCxnSpPr>
        <p:spPr>
          <a:xfrm flipH="1" flipV="1">
            <a:off x="2760088" y="5483768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2FB53E-D1D5-C00E-2EFE-E2DC9187DB0B}"/>
              </a:ext>
            </a:extLst>
          </p:cNvPr>
          <p:cNvCxnSpPr>
            <a:cxnSpLocks/>
          </p:cNvCxnSpPr>
          <p:nvPr/>
        </p:nvCxnSpPr>
        <p:spPr>
          <a:xfrm flipV="1">
            <a:off x="2785447" y="5543414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7F9F94D-38CB-5389-3BAF-8EC8A97CEE0C}"/>
              </a:ext>
            </a:extLst>
          </p:cNvPr>
          <p:cNvSpPr/>
          <p:nvPr/>
        </p:nvSpPr>
        <p:spPr>
          <a:xfrm>
            <a:off x="7833331" y="9288689"/>
            <a:ext cx="2194250" cy="4682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/>
              <p:nvPr/>
            </p:nvSpPr>
            <p:spPr>
              <a:xfrm>
                <a:off x="5621964" y="8723733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≤−1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964" y="8723733"/>
                <a:ext cx="2880822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/>
              <p:nvPr/>
            </p:nvSpPr>
            <p:spPr>
              <a:xfrm>
                <a:off x="8582519" y="8723733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519" y="8723733"/>
                <a:ext cx="2880822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/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D" sz="2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−1≥0 </m:t>
                      </m:r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blipFill>
                <a:blip r:embed="rId10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ED02F3-65D5-F438-39A4-DAB46250B7F0}"/>
              </a:ext>
            </a:extLst>
          </p:cNvPr>
          <p:cNvSpPr/>
          <p:nvPr/>
        </p:nvSpPr>
        <p:spPr>
          <a:xfrm>
            <a:off x="11558487" y="514603"/>
            <a:ext cx="3092010" cy="639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/>
              <p:nvPr/>
            </p:nvSpPr>
            <p:spPr>
              <a:xfrm>
                <a:off x="10167959" y="1435010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𝐹𝑢𝑛𝑔𝑠𝑖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𝐾𝑒𝑛𝑑𝑎𝑙𝑎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959" y="1435010"/>
                <a:ext cx="5459733" cy="415498"/>
              </a:xfrm>
              <a:prstGeom prst="rect">
                <a:avLst/>
              </a:prstGeom>
              <a:blipFill>
                <a:blip r:embed="rId11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1CF362C5-DC6E-AB12-C2F7-5043B04FCB24}"/>
              </a:ext>
            </a:extLst>
          </p:cNvPr>
          <p:cNvSpPr/>
          <p:nvPr/>
        </p:nvSpPr>
        <p:spPr>
          <a:xfrm>
            <a:off x="2757877" y="4731492"/>
            <a:ext cx="252821" cy="2559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/>
              <p:nvPr/>
            </p:nvSpPr>
            <p:spPr>
              <a:xfrm>
                <a:off x="2813657" y="4089531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657" y="4089531"/>
                <a:ext cx="424829" cy="300082"/>
              </a:xfrm>
              <a:prstGeom prst="rect">
                <a:avLst/>
              </a:prstGeom>
              <a:blipFill>
                <a:blip r:embed="rId12"/>
                <a:stretch>
                  <a:fillRect r="-215942" b="-61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C4A4E4-0B17-627E-28D3-EAF52F826E60}"/>
              </a:ext>
            </a:extLst>
          </p:cNvPr>
          <p:cNvSpPr/>
          <p:nvPr/>
        </p:nvSpPr>
        <p:spPr>
          <a:xfrm>
            <a:off x="2935454" y="4172451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95E6A-CE28-81AE-20EE-E5006BFF5C8A}"/>
              </a:ext>
            </a:extLst>
          </p:cNvPr>
          <p:cNvCxnSpPr>
            <a:cxnSpLocks/>
          </p:cNvCxnSpPr>
          <p:nvPr/>
        </p:nvCxnSpPr>
        <p:spPr>
          <a:xfrm>
            <a:off x="3010698" y="4859468"/>
            <a:ext cx="55473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/>
              <p:nvPr/>
            </p:nvSpPr>
            <p:spPr>
              <a:xfrm>
                <a:off x="529895" y="5674043"/>
                <a:ext cx="424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95" y="5674043"/>
                <a:ext cx="424829" cy="276999"/>
              </a:xfrm>
              <a:prstGeom prst="rect">
                <a:avLst/>
              </a:prstGeom>
              <a:blipFill>
                <a:blip r:embed="rId13"/>
                <a:stretch>
                  <a:fillRect r="-180000" b="-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C8292-2416-B812-8EBE-833D85DF9FC0}"/>
              </a:ext>
            </a:extLst>
          </p:cNvPr>
          <p:cNvCxnSpPr>
            <a:cxnSpLocks/>
          </p:cNvCxnSpPr>
          <p:nvPr/>
        </p:nvCxnSpPr>
        <p:spPr>
          <a:xfrm>
            <a:off x="1217993" y="5476511"/>
            <a:ext cx="34175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6BC64E4-1A67-7773-64E7-120B3B11B79D}"/>
              </a:ext>
            </a:extLst>
          </p:cNvPr>
          <p:cNvSpPr/>
          <p:nvPr/>
        </p:nvSpPr>
        <p:spPr>
          <a:xfrm>
            <a:off x="660440" y="5732462"/>
            <a:ext cx="111510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7E71C8-6850-9E9E-ECD4-5038172954BF}"/>
              </a:ext>
            </a:extLst>
          </p:cNvPr>
          <p:cNvCxnSpPr>
            <a:cxnSpLocks/>
          </p:cNvCxnSpPr>
          <p:nvPr/>
        </p:nvCxnSpPr>
        <p:spPr>
          <a:xfrm flipV="1">
            <a:off x="3548453" y="4383463"/>
            <a:ext cx="0" cy="47600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B03C3-0580-7AC3-6DEE-EEBB79153E45}"/>
              </a:ext>
            </a:extLst>
          </p:cNvPr>
          <p:cNvCxnSpPr>
            <a:cxnSpLocks/>
          </p:cNvCxnSpPr>
          <p:nvPr/>
        </p:nvCxnSpPr>
        <p:spPr>
          <a:xfrm>
            <a:off x="1217993" y="5471744"/>
            <a:ext cx="0" cy="2607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/>
              <p:nvPr/>
            </p:nvSpPr>
            <p:spPr>
              <a:xfrm>
                <a:off x="6049112" y="8133058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2" y="8133058"/>
                <a:ext cx="424829" cy="507831"/>
              </a:xfrm>
              <a:prstGeom prst="rect">
                <a:avLst/>
              </a:prstGeom>
              <a:blipFill>
                <a:blip r:embed="rId14"/>
                <a:stretch>
                  <a:fillRect r="-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/>
              <p:nvPr/>
            </p:nvSpPr>
            <p:spPr>
              <a:xfrm>
                <a:off x="8318273" y="7803820"/>
                <a:ext cx="33248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273" y="7803820"/>
                <a:ext cx="332486" cy="507831"/>
              </a:xfrm>
              <a:prstGeom prst="rect">
                <a:avLst/>
              </a:prstGeom>
              <a:blipFill>
                <a:blip r:embed="rId15"/>
                <a:stretch>
                  <a:fillRect r="-351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24C737-75EE-3CCD-9A5F-D12A6FE0F414}"/>
              </a:ext>
            </a:extLst>
          </p:cNvPr>
          <p:cNvCxnSpPr>
            <a:cxnSpLocks/>
          </p:cNvCxnSpPr>
          <p:nvPr/>
        </p:nvCxnSpPr>
        <p:spPr>
          <a:xfrm flipH="1">
            <a:off x="1738520" y="4949960"/>
            <a:ext cx="1056381" cy="345567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2B8D45-2E06-CB5F-3C7F-B683A9BDE276}"/>
              </a:ext>
            </a:extLst>
          </p:cNvPr>
          <p:cNvCxnSpPr>
            <a:cxnSpLocks/>
          </p:cNvCxnSpPr>
          <p:nvPr/>
        </p:nvCxnSpPr>
        <p:spPr>
          <a:xfrm flipV="1">
            <a:off x="2157034" y="4512576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/>
              <p:nvPr/>
            </p:nvSpPr>
            <p:spPr>
              <a:xfrm rot="20592581">
                <a:off x="1736489" y="4697886"/>
                <a:ext cx="137267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1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92581">
                <a:off x="1736489" y="4697886"/>
                <a:ext cx="1372674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/>
              <p:nvPr/>
            </p:nvSpPr>
            <p:spPr>
              <a:xfrm>
                <a:off x="6700735" y="7438077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735" y="7438077"/>
                <a:ext cx="332486" cy="369332"/>
              </a:xfrm>
              <a:prstGeom prst="rect">
                <a:avLst/>
              </a:prstGeom>
              <a:blipFill>
                <a:blip r:embed="rId17"/>
                <a:stretch>
                  <a:fillRect r="-1454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/>
              <p:nvPr/>
            </p:nvSpPr>
            <p:spPr>
              <a:xfrm>
                <a:off x="6387910" y="7849175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910" y="7849175"/>
                <a:ext cx="332486" cy="369332"/>
              </a:xfrm>
              <a:prstGeom prst="rect">
                <a:avLst/>
              </a:prstGeom>
              <a:blipFill>
                <a:blip r:embed="rId18"/>
                <a:stretch>
                  <a:fillRect r="-1296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365425-1059-51C1-4D93-BDF34ECDA243}"/>
              </a:ext>
            </a:extLst>
          </p:cNvPr>
          <p:cNvCxnSpPr>
            <a:cxnSpLocks/>
          </p:cNvCxnSpPr>
          <p:nvPr/>
        </p:nvCxnSpPr>
        <p:spPr>
          <a:xfrm flipH="1">
            <a:off x="457808" y="5424598"/>
            <a:ext cx="1106637" cy="3185594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A8364F-3AAE-8229-C2B9-992568D58BA4}"/>
              </a:ext>
            </a:extLst>
          </p:cNvPr>
          <p:cNvCxnSpPr>
            <a:cxnSpLocks/>
          </p:cNvCxnSpPr>
          <p:nvPr/>
        </p:nvCxnSpPr>
        <p:spPr>
          <a:xfrm flipH="1">
            <a:off x="445460" y="4949960"/>
            <a:ext cx="2349441" cy="3648843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/>
              <p:nvPr/>
            </p:nvSpPr>
            <p:spPr>
              <a:xfrm>
                <a:off x="1503080" y="5411969"/>
                <a:ext cx="299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80" y="5411969"/>
                <a:ext cx="299717" cy="369332"/>
              </a:xfrm>
              <a:prstGeom prst="rect">
                <a:avLst/>
              </a:prstGeom>
              <a:blipFill>
                <a:blip r:embed="rId19"/>
                <a:stretch>
                  <a:fillRect r="-204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/>
              <p:nvPr/>
            </p:nvSpPr>
            <p:spPr>
              <a:xfrm>
                <a:off x="2675557" y="4383915"/>
                <a:ext cx="424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557" y="4383915"/>
                <a:ext cx="42482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120F62-96A6-0112-97B1-53F021AB828F}"/>
              </a:ext>
            </a:extLst>
          </p:cNvPr>
          <p:cNvCxnSpPr>
            <a:cxnSpLocks/>
          </p:cNvCxnSpPr>
          <p:nvPr/>
        </p:nvCxnSpPr>
        <p:spPr>
          <a:xfrm flipH="1">
            <a:off x="1738520" y="4503310"/>
            <a:ext cx="536276" cy="792218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EA63C996-0316-12BA-F21A-BA39B1FE66EE}"/>
              </a:ext>
            </a:extLst>
          </p:cNvPr>
          <p:cNvSpPr/>
          <p:nvPr/>
        </p:nvSpPr>
        <p:spPr>
          <a:xfrm rot="2117213">
            <a:off x="1629011" y="4198223"/>
            <a:ext cx="600927" cy="117506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/>
              <p:nvPr/>
            </p:nvSpPr>
            <p:spPr>
              <a:xfrm rot="18387189">
                <a:off x="489259" y="4384554"/>
                <a:ext cx="2766005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387189">
                <a:off x="489259" y="4384554"/>
                <a:ext cx="2766005" cy="5078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/>
              <p:nvPr/>
            </p:nvSpPr>
            <p:spPr>
              <a:xfrm rot="1869584">
                <a:off x="4733557" y="6245317"/>
                <a:ext cx="3624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h𝑦𝑝𝑒𝑟𝑝𝑙𝑎𝑛𝑒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9584">
                <a:off x="4733557" y="6245317"/>
                <a:ext cx="362432" cy="415498"/>
              </a:xfrm>
              <a:prstGeom prst="rect">
                <a:avLst/>
              </a:prstGeom>
              <a:blipFill>
                <a:blip r:embed="rId22"/>
                <a:stretch>
                  <a:fillRect l="-10345" r="-193103" b="-12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6FFBB0-C3AB-15C0-6907-A187A24AD387}"/>
              </a:ext>
            </a:extLst>
          </p:cNvPr>
          <p:cNvCxnSpPr>
            <a:cxnSpLocks/>
          </p:cNvCxnSpPr>
          <p:nvPr/>
        </p:nvCxnSpPr>
        <p:spPr>
          <a:xfrm flipV="1">
            <a:off x="6573406" y="7317481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EF69555-AFA4-5D00-4F2E-075F19C409D1}"/>
              </a:ext>
            </a:extLst>
          </p:cNvPr>
          <p:cNvCxnSpPr>
            <a:cxnSpLocks/>
          </p:cNvCxnSpPr>
          <p:nvPr/>
        </p:nvCxnSpPr>
        <p:spPr>
          <a:xfrm flipV="1">
            <a:off x="6246142" y="7729663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/>
              <p:nvPr/>
            </p:nvSpPr>
            <p:spPr>
              <a:xfrm>
                <a:off x="8259338" y="1412774"/>
                <a:ext cx="308474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𝑀𝑒𝑚𝑖𝑛𝑖𝑚𝑢𝑚𝑘𝑎𝑛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𝑀𝑎𝑟𝑔𝑖𝑛</m:t>
                    </m:r>
                  </m:oMath>
                </a14:m>
                <a:r>
                  <a:rPr lang="en-ID" sz="2100" dirty="0"/>
                  <a:t> 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338" y="1412774"/>
                <a:ext cx="3084740" cy="415498"/>
              </a:xfrm>
              <a:prstGeom prst="rect">
                <a:avLst/>
              </a:prstGeom>
              <a:blipFill>
                <a:blip r:embed="rId23"/>
                <a:stretch>
                  <a:fillRect l="-198" r="-1779" b="-13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/>
              <p:nvPr/>
            </p:nvSpPr>
            <p:spPr>
              <a:xfrm>
                <a:off x="8853274" y="549186"/>
                <a:ext cx="3084740" cy="697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274" y="549186"/>
                <a:ext cx="3084740" cy="69737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C17C511-B59A-4002-8018-461A205F1520}"/>
              </a:ext>
            </a:extLst>
          </p:cNvPr>
          <p:cNvSpPr/>
          <p:nvPr/>
        </p:nvSpPr>
        <p:spPr>
          <a:xfrm>
            <a:off x="9737608" y="531588"/>
            <a:ext cx="1145219" cy="81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pic>
        <p:nvPicPr>
          <p:cNvPr id="79" name="Picture 6" descr="Negeri Tanda Tanya | PWMU.CO | Portal Berkemajuan">
            <a:extLst>
              <a:ext uri="{FF2B5EF4-FFF2-40B4-BE49-F238E27FC236}">
                <a16:creationId xmlns:a16="http://schemas.microsoft.com/office/drawing/2014/main" id="{EE0B5A38-13C0-8E8C-6FA4-BA98E51C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684" y="416598"/>
            <a:ext cx="2705306" cy="23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CADE9C-88F3-9521-CE01-098B40343CEC}"/>
                  </a:ext>
                </a:extLst>
              </p:cNvPr>
              <p:cNvSpPr txBox="1"/>
              <p:nvPr/>
            </p:nvSpPr>
            <p:spPr>
              <a:xfrm>
                <a:off x="13623321" y="2856267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𝑃𝑒𝑛𝑔𝑎𝑙𝑖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𝐿𝑎𝑔𝑟𝑎𝑛𝑔𝑒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CADE9C-88F3-9521-CE01-098B4034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321" y="2856267"/>
                <a:ext cx="5459733" cy="415498"/>
              </a:xfrm>
              <a:prstGeom prst="rect">
                <a:avLst/>
              </a:prstGeom>
              <a:blipFill>
                <a:blip r:embed="rId26"/>
                <a:stretch>
                  <a:fillRect b="-14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Brace 91">
            <a:extLst>
              <a:ext uri="{FF2B5EF4-FFF2-40B4-BE49-F238E27FC236}">
                <a16:creationId xmlns:a16="http://schemas.microsoft.com/office/drawing/2014/main" id="{484A27AA-9661-460A-5221-DB805730664F}"/>
              </a:ext>
            </a:extLst>
          </p:cNvPr>
          <p:cNvSpPr/>
          <p:nvPr/>
        </p:nvSpPr>
        <p:spPr>
          <a:xfrm rot="5400000">
            <a:off x="11596687" y="997258"/>
            <a:ext cx="313757" cy="24529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2C3612-72B5-CDE2-7AEA-8BE19220B433}"/>
                  </a:ext>
                </a:extLst>
              </p:cNvPr>
              <p:cNvSpPr txBox="1"/>
              <p:nvPr/>
            </p:nvSpPr>
            <p:spPr>
              <a:xfrm>
                <a:off x="6664886" y="2287845"/>
                <a:ext cx="10345992" cy="1650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id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d-ID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d-ID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</m:nary>
                      <m:r>
                        <a:rPr lang="id-ID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ID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id-ID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d-ID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d-ID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id-ID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d-ID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2C3612-72B5-CDE2-7AEA-8BE19220B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886" y="2287845"/>
                <a:ext cx="10345992" cy="165058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55C26C-028B-BB39-0BE1-5BDD6596D76E}"/>
                  </a:ext>
                </a:extLst>
              </p:cNvPr>
              <p:cNvSpPr txBox="1"/>
              <p:nvPr/>
            </p:nvSpPr>
            <p:spPr>
              <a:xfrm>
                <a:off x="7219466" y="3852256"/>
                <a:ext cx="107035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𝑀𝑒𝑛𝑔𝑜𝑝𝑡𝑖𝑚𝑎𝑙𝑘𝑎𝑛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𝑑𝑎𝑛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ID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en-ID" b="1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dan </a:t>
                </a:r>
                <a14:m>
                  <m:oMath xmlns:m="http://schemas.openxmlformats.org/officeDocument/2006/math">
                    <m:r>
                      <a:rPr lang="en-ID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dicari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dengan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menurunkan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fungsi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terhadap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D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en-ID" b="1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dan </a:t>
                </a:r>
                <a14:m>
                  <m:oMath xmlns:m="http://schemas.openxmlformats.org/officeDocument/2006/math">
                    <m:r>
                      <a:rPr lang="en-ID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yang masing-masing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disamadengankan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b="1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dan 0.</a:t>
                </a:r>
                <a:endParaRPr lang="en-ID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55C26C-028B-BB39-0BE1-5BDD6596D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66" y="3852256"/>
                <a:ext cx="10703513" cy="646331"/>
              </a:xfrm>
              <a:prstGeom prst="rect">
                <a:avLst/>
              </a:prstGeom>
              <a:blipFill>
                <a:blip r:embed="rId28"/>
                <a:stretch>
                  <a:fillRect l="-456" t="-5660" b="-132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6FC7EEC-1BB6-DFF7-FA64-891A4DF2BD69}"/>
                  </a:ext>
                </a:extLst>
              </p:cNvPr>
              <p:cNvSpPr txBox="1"/>
              <p:nvPr/>
            </p:nvSpPr>
            <p:spPr>
              <a:xfrm>
                <a:off x="5213363" y="2761940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𝑀𝑒𝑛𝑐𝑎𝑟𝑖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𝑡𝑖𝑡𝑖𝑘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𝑘𝑟𝑖𝑡𝑖𝑠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6FC7EEC-1BB6-DFF7-FA64-891A4DF2B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363" y="2761940"/>
                <a:ext cx="5459733" cy="4154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E6334FD-2F75-A7EE-7277-E88E90A0C9D0}"/>
              </a:ext>
            </a:extLst>
          </p:cNvPr>
          <p:cNvCxnSpPr>
            <a:cxnSpLocks/>
          </p:cNvCxnSpPr>
          <p:nvPr/>
        </p:nvCxnSpPr>
        <p:spPr>
          <a:xfrm>
            <a:off x="7999649" y="3252475"/>
            <a:ext cx="0" cy="576980"/>
          </a:xfrm>
          <a:prstGeom prst="straightConnector1">
            <a:avLst/>
          </a:prstGeom>
          <a:ln w="34925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E83D0E1-AB66-A5F8-ABE2-C7197B894E7A}"/>
                  </a:ext>
                </a:extLst>
              </p:cNvPr>
              <p:cNvSpPr txBox="1"/>
              <p:nvPr/>
            </p:nvSpPr>
            <p:spPr>
              <a:xfrm>
                <a:off x="6493406" y="4613798"/>
                <a:ext cx="9834822" cy="90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den>
                      </m:f>
                      <m:d>
                        <m:d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ID" sz="165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D" sz="165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D" sz="16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ID" sz="165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165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16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16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165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ID" sz="16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D" sz="165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E83D0E1-AB66-A5F8-ABE2-C7197B894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406" y="4613798"/>
                <a:ext cx="9834822" cy="90973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E30F4C-F78A-0FC8-1FFA-612333348316}"/>
                  </a:ext>
                </a:extLst>
              </p:cNvPr>
              <p:cNvSpPr txBox="1"/>
              <p:nvPr/>
            </p:nvSpPr>
            <p:spPr>
              <a:xfrm>
                <a:off x="6302840" y="5340452"/>
                <a:ext cx="9834822" cy="1140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ID" sz="15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d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id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id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den>
                      </m:f>
                      <m:d>
                        <m:d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ID" sz="165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id-ID" sz="165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d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d-ID" sz="16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id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∙</m:t>
                                  </m:r>
                                  <m:r>
                                    <a:rPr lang="id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d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d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d>
                      <m:r>
                        <a:rPr lang="id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d-ID" sz="16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6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nary>
                        <m:naryPr>
                          <m:chr m:val="∑"/>
                          <m:ctrlPr>
                            <a:rPr lang="en-ID" sz="16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16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16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5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d-ID" sz="165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1650" b="1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E30F4C-F78A-0FC8-1FFA-61233334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840" y="5340452"/>
                <a:ext cx="9834822" cy="114056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E9D0FC94-FC78-3909-54AC-A883BA6D4B2A}"/>
              </a:ext>
            </a:extLst>
          </p:cNvPr>
          <p:cNvSpPr txBox="1"/>
          <p:nvPr/>
        </p:nvSpPr>
        <p:spPr>
          <a:xfrm>
            <a:off x="14908205" y="4751624"/>
            <a:ext cx="20412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1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Subtitusikan</a:t>
            </a:r>
            <a:endParaRPr lang="en-ID" sz="2100" dirty="0"/>
          </a:p>
        </p:txBody>
      </p:sp>
      <p:sp>
        <p:nvSpPr>
          <p:cNvPr id="114" name="Right Brace 113">
            <a:extLst>
              <a:ext uri="{FF2B5EF4-FFF2-40B4-BE49-F238E27FC236}">
                <a16:creationId xmlns:a16="http://schemas.microsoft.com/office/drawing/2014/main" id="{EB518D6F-268C-0C8D-F84D-4968A0CEAA7A}"/>
              </a:ext>
            </a:extLst>
          </p:cNvPr>
          <p:cNvSpPr/>
          <p:nvPr/>
        </p:nvSpPr>
        <p:spPr>
          <a:xfrm>
            <a:off x="14583758" y="5203442"/>
            <a:ext cx="538734" cy="83255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84F77A-2AEF-DD68-2422-20EC3C51A22E}"/>
              </a:ext>
            </a:extLst>
          </p:cNvPr>
          <p:cNvCxnSpPr>
            <a:stCxn id="114" idx="1"/>
          </p:cNvCxnSpPr>
          <p:nvPr/>
        </p:nvCxnSpPr>
        <p:spPr>
          <a:xfrm>
            <a:off x="15122492" y="5619718"/>
            <a:ext cx="2602802" cy="11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DF7513E-B517-CD71-4768-747393130963}"/>
              </a:ext>
            </a:extLst>
          </p:cNvPr>
          <p:cNvCxnSpPr>
            <a:cxnSpLocks/>
          </p:cNvCxnSpPr>
          <p:nvPr/>
        </p:nvCxnSpPr>
        <p:spPr>
          <a:xfrm>
            <a:off x="17741699" y="3698618"/>
            <a:ext cx="0" cy="1932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ADDBDEB-8211-683A-DF31-A4683029A1C0}"/>
              </a:ext>
            </a:extLst>
          </p:cNvPr>
          <p:cNvCxnSpPr>
            <a:cxnSpLocks/>
          </p:cNvCxnSpPr>
          <p:nvPr/>
        </p:nvCxnSpPr>
        <p:spPr>
          <a:xfrm flipH="1" flipV="1">
            <a:off x="14292073" y="3608359"/>
            <a:ext cx="3449627" cy="54152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CC014B4-E943-B105-0492-929F16399AEA}"/>
                  </a:ext>
                </a:extLst>
              </p:cNvPr>
              <p:cNvSpPr txBox="1"/>
              <p:nvPr/>
            </p:nvSpPr>
            <p:spPr>
              <a:xfrm>
                <a:off x="8501081" y="7141407"/>
                <a:ext cx="9834822" cy="2811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sSub>
                        <m:sSubPr>
                          <m:ctrlPr>
                            <a:rPr lang="en-ID" sz="16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ID" sz="165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6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sz="16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sz="16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6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165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D" sz="16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16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D" sz="16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165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ID" sz="165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ID" sz="16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ID" sz="165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limLoc m:val="subSup"/>
                          <m:ctrlPr>
                            <a:rPr lang="en-ID" sz="16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ID" sz="165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  </m:t>
                          </m:r>
                        </m:e>
                      </m:nary>
                    </m:oMath>
                  </m:oMathPara>
                </a14:m>
                <a:endParaRPr lang="en-ID" sz="165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  </m:t>
                      </m:r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𝑑𝑒𝑛𝑔𝑎𝑛</m:t>
                      </m:r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D" sz="16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ID" sz="16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en-US" sz="1650" b="1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ID" sz="16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e>
                      </m:nary>
                      <m:f>
                        <m:fPr>
                          <m:ctrlP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sz="16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D" sz="16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D" sz="16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𝑯</m:t>
                      </m:r>
                      <m:r>
                        <a:rPr lang="en-ID" sz="16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ID" sz="16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CC014B4-E943-B105-0492-929F16399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081" y="7141407"/>
                <a:ext cx="9834822" cy="281179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FB5171A-B665-90CA-1263-74DA87E2AC5C}"/>
              </a:ext>
            </a:extLst>
          </p:cNvPr>
          <p:cNvSpPr/>
          <p:nvPr/>
        </p:nvSpPr>
        <p:spPr>
          <a:xfrm>
            <a:off x="8132939" y="4677593"/>
            <a:ext cx="6450818" cy="19728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B964851-089C-273C-7FDC-DBDA28E6E629}"/>
              </a:ext>
            </a:extLst>
          </p:cNvPr>
          <p:cNvSpPr/>
          <p:nvPr/>
        </p:nvSpPr>
        <p:spPr>
          <a:xfrm>
            <a:off x="11513101" y="7049516"/>
            <a:ext cx="5455892" cy="3124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F410B00-4C47-590F-6053-53B9568146F2}"/>
              </a:ext>
            </a:extLst>
          </p:cNvPr>
          <p:cNvCxnSpPr>
            <a:cxnSpLocks/>
          </p:cNvCxnSpPr>
          <p:nvPr/>
        </p:nvCxnSpPr>
        <p:spPr>
          <a:xfrm flipV="1">
            <a:off x="10101065" y="6659095"/>
            <a:ext cx="0" cy="1051034"/>
          </a:xfrm>
          <a:prstGeom prst="straightConnector1">
            <a:avLst/>
          </a:prstGeom>
          <a:ln w="34925">
            <a:solidFill>
              <a:srgbClr val="FF0000">
                <a:alpha val="70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CF7A5AE-4EF3-900D-EAF1-E641818261D9}"/>
              </a:ext>
            </a:extLst>
          </p:cNvPr>
          <p:cNvCxnSpPr>
            <a:cxnSpLocks/>
          </p:cNvCxnSpPr>
          <p:nvPr/>
        </p:nvCxnSpPr>
        <p:spPr>
          <a:xfrm flipH="1">
            <a:off x="10089155" y="7695120"/>
            <a:ext cx="1369020" cy="0"/>
          </a:xfrm>
          <a:prstGeom prst="straightConnector1">
            <a:avLst/>
          </a:prstGeom>
          <a:ln w="34925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E05CC2-3C6C-9921-3FC0-1BB01DF414B8}"/>
                  </a:ext>
                </a:extLst>
              </p:cNvPr>
              <p:cNvSpPr txBox="1"/>
              <p:nvPr/>
            </p:nvSpPr>
            <p:spPr>
              <a:xfrm>
                <a:off x="13893625" y="9323523"/>
                <a:ext cx="3075368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E05CC2-3C6C-9921-3FC0-1BB01DF41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3625" y="9323523"/>
                <a:ext cx="3075368" cy="4154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62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4666298" y="77009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4366261" y="671512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6250775" y="68665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3437564" y="59721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3666164" y="62007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45159-C6F4-5081-96AF-5FD6F6424CEE}"/>
              </a:ext>
            </a:extLst>
          </p:cNvPr>
          <p:cNvCxnSpPr>
            <a:cxnSpLocks/>
          </p:cNvCxnSpPr>
          <p:nvPr/>
        </p:nvCxnSpPr>
        <p:spPr>
          <a:xfrm>
            <a:off x="2157413" y="4457701"/>
            <a:ext cx="6803708" cy="4043363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3318992" y="5129215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6250774" y="801529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5206375" y="684371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2921804" y="801528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554D9-A90E-EFD1-A2F1-A609B9DE556C}"/>
              </a:ext>
            </a:extLst>
          </p:cNvPr>
          <p:cNvCxnSpPr>
            <a:cxnSpLocks/>
          </p:cNvCxnSpPr>
          <p:nvPr/>
        </p:nvCxnSpPr>
        <p:spPr>
          <a:xfrm>
            <a:off x="2123114" y="3803810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8211-A95D-C2E2-CC3E-F2046B61208C}"/>
              </a:ext>
            </a:extLst>
          </p:cNvPr>
          <p:cNvCxnSpPr>
            <a:cxnSpLocks/>
          </p:cNvCxnSpPr>
          <p:nvPr/>
        </p:nvCxnSpPr>
        <p:spPr>
          <a:xfrm>
            <a:off x="2123114" y="3153113"/>
            <a:ext cx="8689667" cy="5325714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4547426" y="460772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6065045" y="5516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7811834" y="50434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8102602" y="605790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6157909" y="39354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5020646" y="367403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7811833" y="4371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6530807" y="46934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9800945" y="647938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9204874" y="51011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9018923" y="607837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3879068" y="356747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4180532" y="316063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3066107" y="2964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648A026-A601-6740-BBBF-106CCB33A8BF}"/>
              </a:ext>
            </a:extLst>
          </p:cNvPr>
          <p:cNvCxnSpPr>
            <a:cxnSpLocks/>
          </p:cNvCxnSpPr>
          <p:nvPr/>
        </p:nvCxnSpPr>
        <p:spPr>
          <a:xfrm flipV="1">
            <a:off x="5190707" y="5101114"/>
            <a:ext cx="432854" cy="5360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CB25D3-6427-EA54-3F4A-1F848682A8C3}"/>
                  </a:ext>
                </a:extLst>
              </p:cNvPr>
              <p:cNvSpPr txBox="1"/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CB25D3-6427-EA54-3F4A-1F848682A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165" y="5300663"/>
                <a:ext cx="424829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5EA5CDC-B0E8-5825-90D0-AAD3A3923FC6}"/>
              </a:ext>
            </a:extLst>
          </p:cNvPr>
          <p:cNvCxnSpPr>
            <a:cxnSpLocks/>
          </p:cNvCxnSpPr>
          <p:nvPr/>
        </p:nvCxnSpPr>
        <p:spPr>
          <a:xfrm flipV="1">
            <a:off x="5165735" y="5490326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A545703-343A-ED71-F0BF-DFD281B689EF}"/>
              </a:ext>
            </a:extLst>
          </p:cNvPr>
          <p:cNvCxnSpPr>
            <a:cxnSpLocks/>
          </p:cNvCxnSpPr>
          <p:nvPr/>
        </p:nvCxnSpPr>
        <p:spPr>
          <a:xfrm flipH="1" flipV="1">
            <a:off x="5076028" y="551640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6EEA91-D37F-7A8D-554F-7310DA5FE7B7}"/>
              </a:ext>
            </a:extLst>
          </p:cNvPr>
          <p:cNvCxnSpPr>
            <a:cxnSpLocks/>
          </p:cNvCxnSpPr>
          <p:nvPr/>
        </p:nvCxnSpPr>
        <p:spPr>
          <a:xfrm flipH="1">
            <a:off x="2211872" y="5365550"/>
            <a:ext cx="2479584" cy="309104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2589892" y="651153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4A11EA-443E-D0D6-A69A-E9B9494FFF9E}"/>
                  </a:ext>
                </a:extLst>
              </p:cNvPr>
              <p:cNvSpPr txBox="1"/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4A11EA-443E-D0D6-A69A-E9B9494FF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30" y="7150896"/>
                <a:ext cx="424829" cy="951222"/>
              </a:xfrm>
              <a:prstGeom prst="rect">
                <a:avLst/>
              </a:prstGeom>
              <a:blipFill>
                <a:blip r:embed="rId3"/>
                <a:stretch>
                  <a:fillRect r="-710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10633-5672-706C-8523-769150225BC9}"/>
              </a:ext>
            </a:extLst>
          </p:cNvPr>
          <p:cNvCxnSpPr>
            <a:cxnSpLocks/>
          </p:cNvCxnSpPr>
          <p:nvPr/>
        </p:nvCxnSpPr>
        <p:spPr>
          <a:xfrm flipH="1" flipV="1">
            <a:off x="4522808" y="5312687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53AD3F-5524-245C-BD16-36CAC4638ECE}"/>
              </a:ext>
            </a:extLst>
          </p:cNvPr>
          <p:cNvCxnSpPr>
            <a:cxnSpLocks/>
          </p:cNvCxnSpPr>
          <p:nvPr/>
        </p:nvCxnSpPr>
        <p:spPr>
          <a:xfrm flipV="1">
            <a:off x="4548167" y="5372333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66381C-2546-530D-DEA6-3E16FDA65A5B}"/>
                  </a:ext>
                </a:extLst>
              </p:cNvPr>
              <p:cNvSpPr txBox="1"/>
              <p:nvPr/>
            </p:nvSpPr>
            <p:spPr>
              <a:xfrm>
                <a:off x="7811833" y="7961977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66381C-2546-530D-DEA6-3E16FDA65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33" y="7961977"/>
                <a:ext cx="424829" cy="507831"/>
              </a:xfrm>
              <a:prstGeom prst="rect">
                <a:avLst/>
              </a:prstGeom>
              <a:blipFill>
                <a:blip r:embed="rId4"/>
                <a:stretch>
                  <a:fillRect r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E7FC13-B8DA-6ECA-D79F-B88F0BC00D91}"/>
                  </a:ext>
                </a:extLst>
              </p:cNvPr>
              <p:cNvSpPr txBox="1"/>
              <p:nvPr/>
            </p:nvSpPr>
            <p:spPr>
              <a:xfrm>
                <a:off x="10080994" y="7632739"/>
                <a:ext cx="33248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E7FC13-B8DA-6ECA-D79F-B88F0BC0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994" y="7632739"/>
                <a:ext cx="332486" cy="507831"/>
              </a:xfrm>
              <a:prstGeom prst="rect">
                <a:avLst/>
              </a:prstGeom>
              <a:blipFill>
                <a:blip r:embed="rId5"/>
                <a:stretch>
                  <a:fillRect r="-351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FA15E4A-844F-A6C1-C4CC-75126A7875FC}"/>
              </a:ext>
            </a:extLst>
          </p:cNvPr>
          <p:cNvSpPr/>
          <p:nvPr/>
        </p:nvSpPr>
        <p:spPr>
          <a:xfrm>
            <a:off x="4513879" y="4560411"/>
            <a:ext cx="252821" cy="2559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C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60EC41-64ED-163B-A758-7E1A4F1F8302}"/>
              </a:ext>
            </a:extLst>
          </p:cNvPr>
          <p:cNvSpPr/>
          <p:nvPr/>
        </p:nvSpPr>
        <p:spPr>
          <a:xfrm>
            <a:off x="3285445" y="5086962"/>
            <a:ext cx="252821" cy="2559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824A7D0-CDEB-8B3F-2B0B-FB8075FEDB77}"/>
                  </a:ext>
                </a:extLst>
              </p:cNvPr>
              <p:cNvSpPr txBox="1"/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824A7D0-CDEB-8B3F-2B0B-FB8075FED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616" y="5502962"/>
                <a:ext cx="424829" cy="276999"/>
              </a:xfrm>
              <a:prstGeom prst="rect">
                <a:avLst/>
              </a:prstGeom>
              <a:blipFill>
                <a:blip r:embed="rId6"/>
                <a:stretch>
                  <a:fillRect r="-180000" b="-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256E4B-4648-752D-CFFD-4CBB50090099}"/>
                  </a:ext>
                </a:extLst>
              </p:cNvPr>
              <p:cNvSpPr txBox="1"/>
              <p:nvPr/>
            </p:nvSpPr>
            <p:spPr>
              <a:xfrm>
                <a:off x="4569659" y="3918450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256E4B-4648-752D-CFFD-4CBB5009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659" y="3918450"/>
                <a:ext cx="424829" cy="300082"/>
              </a:xfrm>
              <a:prstGeom prst="rect">
                <a:avLst/>
              </a:prstGeom>
              <a:blipFill>
                <a:blip r:embed="rId7"/>
                <a:stretch>
                  <a:fillRect r="-215942" b="-61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4ADE9D-F3D6-8C52-F268-9925514958F1}"/>
              </a:ext>
            </a:extLst>
          </p:cNvPr>
          <p:cNvCxnSpPr>
            <a:cxnSpLocks/>
            <a:endCxn id="27" idx="3"/>
          </p:cNvCxnSpPr>
          <p:nvPr/>
        </p:nvCxnSpPr>
        <p:spPr>
          <a:xfrm>
            <a:off x="2980714" y="5305430"/>
            <a:ext cx="34175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C43561-B704-DE97-73B4-BAE187812E0D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2980713" y="5300663"/>
            <a:ext cx="0" cy="2607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C62A676-6635-E54E-34D4-679AF34C2F44}"/>
              </a:ext>
            </a:extLst>
          </p:cNvPr>
          <p:cNvSpPr/>
          <p:nvPr/>
        </p:nvSpPr>
        <p:spPr>
          <a:xfrm>
            <a:off x="2423161" y="5561381"/>
            <a:ext cx="111510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E05D187-F056-CB56-A729-211F7F5941B9}"/>
              </a:ext>
            </a:extLst>
          </p:cNvPr>
          <p:cNvSpPr/>
          <p:nvPr/>
        </p:nvSpPr>
        <p:spPr>
          <a:xfrm>
            <a:off x="4691456" y="4001370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169CC89-61DF-263B-D85D-AD17DF0BB4E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304453" y="4212382"/>
            <a:ext cx="0" cy="47600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9C803CA-633C-B4F8-9CAF-DF696A6210B6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4766699" y="4688387"/>
            <a:ext cx="55473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6FF5DC0-9978-D417-581E-32EAB87A92E9}"/>
              </a:ext>
            </a:extLst>
          </p:cNvPr>
          <p:cNvCxnSpPr>
            <a:cxnSpLocks/>
            <a:stCxn id="25" idx="3"/>
            <a:endCxn id="27" idx="7"/>
          </p:cNvCxnSpPr>
          <p:nvPr/>
        </p:nvCxnSpPr>
        <p:spPr>
          <a:xfrm flipH="1">
            <a:off x="3501241" y="4778879"/>
            <a:ext cx="1049663" cy="345567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9C8133E-6E1D-4B43-CDB5-5CB0A5031EB3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3501241" y="4332229"/>
            <a:ext cx="536276" cy="792218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086723F-C611-07EA-F732-47D6799FA499}"/>
              </a:ext>
            </a:extLst>
          </p:cNvPr>
          <p:cNvCxnSpPr>
            <a:cxnSpLocks/>
          </p:cNvCxnSpPr>
          <p:nvPr/>
        </p:nvCxnSpPr>
        <p:spPr>
          <a:xfrm flipH="1" flipV="1">
            <a:off x="3891896" y="4280240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6603FAA-C7D9-0606-EEC6-E7AC448E19D0}"/>
              </a:ext>
            </a:extLst>
          </p:cNvPr>
          <p:cNvCxnSpPr>
            <a:cxnSpLocks/>
          </p:cNvCxnSpPr>
          <p:nvPr/>
        </p:nvCxnSpPr>
        <p:spPr>
          <a:xfrm flipV="1">
            <a:off x="3919754" y="4341495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30EE0B2-EB82-A285-B63A-3FBDB91C3E0C}"/>
                  </a:ext>
                </a:extLst>
              </p:cNvPr>
              <p:cNvSpPr txBox="1"/>
              <p:nvPr/>
            </p:nvSpPr>
            <p:spPr>
              <a:xfrm>
                <a:off x="3265801" y="5213367"/>
                <a:ext cx="424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30EE0B2-EB82-A285-B63A-3FBDB91C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801" y="5213367"/>
                <a:ext cx="4248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4E65946-F1C3-E4F9-7866-C4FF15B766E0}"/>
                  </a:ext>
                </a:extLst>
              </p:cNvPr>
              <p:cNvSpPr txBox="1"/>
              <p:nvPr/>
            </p:nvSpPr>
            <p:spPr>
              <a:xfrm>
                <a:off x="4438277" y="4212834"/>
                <a:ext cx="424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4E65946-F1C3-E4F9-7866-C4FF15B76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77" y="4212834"/>
                <a:ext cx="42482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2D4B6F9-5B59-FD56-D946-2FE165DAADC7}"/>
                  </a:ext>
                </a:extLst>
              </p:cNvPr>
              <p:cNvSpPr txBox="1"/>
              <p:nvPr/>
            </p:nvSpPr>
            <p:spPr>
              <a:xfrm rot="20592581">
                <a:off x="3492489" y="4526805"/>
                <a:ext cx="137267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15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2D4B6F9-5B59-FD56-D946-2FE165DAA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92581">
                <a:off x="3492489" y="4526805"/>
                <a:ext cx="1372674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1F6BF9B-F7E1-6A94-11D9-6B7D7A0CC0B1}"/>
                  </a:ext>
                </a:extLst>
              </p:cNvPr>
              <p:cNvSpPr txBox="1"/>
              <p:nvPr/>
            </p:nvSpPr>
            <p:spPr>
              <a:xfrm rot="18229181">
                <a:off x="2755199" y="4362476"/>
                <a:ext cx="1287887" cy="481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135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1F6BF9B-F7E1-6A94-11D9-6B7D7A0CC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9181">
                <a:off x="2755199" y="4362476"/>
                <a:ext cx="1287887" cy="4816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6245891" y="686657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E9211D4-56DD-DE74-A830-A0697725B196}"/>
                  </a:ext>
                </a:extLst>
              </p:cNvPr>
              <p:cNvSpPr txBox="1"/>
              <p:nvPr/>
            </p:nvSpPr>
            <p:spPr>
              <a:xfrm rot="1869584">
                <a:off x="6496277" y="6074236"/>
                <a:ext cx="3624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h𝑦𝑝𝑒𝑟𝑝𝑙𝑎𝑛𝑒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E9211D4-56DD-DE74-A830-A0697725B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9584">
                <a:off x="6496277" y="6074236"/>
                <a:ext cx="362432" cy="415498"/>
              </a:xfrm>
              <a:prstGeom prst="rect">
                <a:avLst/>
              </a:prstGeom>
              <a:blipFill>
                <a:blip r:embed="rId12"/>
                <a:stretch>
                  <a:fillRect l="-10345" r="-194253" b="-1230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235E557-F2C8-6B11-79EF-BF1758151BCF}"/>
              </a:ext>
            </a:extLst>
          </p:cNvPr>
          <p:cNvSpPr/>
          <p:nvPr/>
        </p:nvSpPr>
        <p:spPr>
          <a:xfrm>
            <a:off x="6895901" y="530066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B9BAB6-DCD1-169B-B7DE-D143B940539B}"/>
              </a:ext>
            </a:extLst>
          </p:cNvPr>
          <p:cNvSpPr/>
          <p:nvPr/>
        </p:nvSpPr>
        <p:spPr>
          <a:xfrm>
            <a:off x="7660288" y="744162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8B8D9-33CE-9969-8920-53C9D0026D0C}"/>
              </a:ext>
            </a:extLst>
          </p:cNvPr>
          <p:cNvCxnSpPr>
            <a:cxnSpLocks/>
          </p:cNvCxnSpPr>
          <p:nvPr/>
        </p:nvCxnSpPr>
        <p:spPr>
          <a:xfrm flipV="1">
            <a:off x="8336126" y="7146400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5895A0-5CA4-D563-650D-FDECE32B7144}"/>
              </a:ext>
            </a:extLst>
          </p:cNvPr>
          <p:cNvCxnSpPr>
            <a:cxnSpLocks/>
          </p:cNvCxnSpPr>
          <p:nvPr/>
        </p:nvCxnSpPr>
        <p:spPr>
          <a:xfrm flipV="1">
            <a:off x="8008862" y="7558582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8B4330-4C00-6674-4904-444B73FA5675}"/>
                  </a:ext>
                </a:extLst>
              </p:cNvPr>
              <p:cNvSpPr txBox="1"/>
              <p:nvPr/>
            </p:nvSpPr>
            <p:spPr>
              <a:xfrm>
                <a:off x="8463455" y="7266996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8B4330-4C00-6674-4904-444B73FA5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55" y="7266996"/>
                <a:ext cx="332486" cy="369332"/>
              </a:xfrm>
              <a:prstGeom prst="rect">
                <a:avLst/>
              </a:prstGeom>
              <a:blipFill>
                <a:blip r:embed="rId13"/>
                <a:stretch>
                  <a:fillRect r="-1454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F7BF69-2A6A-D709-8333-9CE1F781B445}"/>
                  </a:ext>
                </a:extLst>
              </p:cNvPr>
              <p:cNvSpPr txBox="1"/>
              <p:nvPr/>
            </p:nvSpPr>
            <p:spPr>
              <a:xfrm>
                <a:off x="8150630" y="7678094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F7BF69-2A6A-D709-8333-9CE1F781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630" y="7678094"/>
                <a:ext cx="332486" cy="369332"/>
              </a:xfrm>
              <a:prstGeom prst="rect">
                <a:avLst/>
              </a:prstGeom>
              <a:blipFill>
                <a:blip r:embed="rId14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479050-6183-8CED-8991-777677A714EB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5986697" y="5447003"/>
            <a:ext cx="936404" cy="126812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A49673-8089-0EC0-A44E-0BCC7AAAFF11}"/>
              </a:ext>
            </a:extLst>
          </p:cNvPr>
          <p:cNvCxnSpPr>
            <a:cxnSpLocks/>
          </p:cNvCxnSpPr>
          <p:nvPr/>
        </p:nvCxnSpPr>
        <p:spPr>
          <a:xfrm flipH="1">
            <a:off x="2220528" y="5253517"/>
            <a:ext cx="1106637" cy="3185594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48BC56-2BDA-5FAB-719C-DAD0A7F9B18B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7818817" y="6919529"/>
            <a:ext cx="417845" cy="547203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B81149-5CC3-978B-B772-DAE7044E4096}"/>
                  </a:ext>
                </a:extLst>
              </p:cNvPr>
              <p:cNvSpPr txBox="1"/>
              <p:nvPr/>
            </p:nvSpPr>
            <p:spPr>
              <a:xfrm>
                <a:off x="5614420" y="6088253"/>
                <a:ext cx="424829" cy="521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B81149-5CC3-978B-B772-DAE7044E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420" y="6088253"/>
                <a:ext cx="424829" cy="521681"/>
              </a:xfrm>
              <a:prstGeom prst="rect">
                <a:avLst/>
              </a:prstGeom>
              <a:blipFill>
                <a:blip r:embed="rId15"/>
                <a:stretch>
                  <a:fillRect r="-14286" b="-705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97BDCA-5F36-0845-A96F-F65ADCAA5841}"/>
                  </a:ext>
                </a:extLst>
              </p:cNvPr>
              <p:cNvSpPr txBox="1"/>
              <p:nvPr/>
            </p:nvSpPr>
            <p:spPr>
              <a:xfrm>
                <a:off x="7164425" y="7017916"/>
                <a:ext cx="424829" cy="521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97BDCA-5F36-0845-A96F-F65ADCAA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425" y="7017916"/>
                <a:ext cx="424829" cy="521681"/>
              </a:xfrm>
              <a:prstGeom prst="rect">
                <a:avLst/>
              </a:prstGeom>
              <a:blipFill>
                <a:blip r:embed="rId16"/>
                <a:stretch>
                  <a:fillRect r="-15714" b="-58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7A7B8FF7-1830-003F-4514-D86AFCD421DA}"/>
              </a:ext>
            </a:extLst>
          </p:cNvPr>
          <p:cNvSpPr/>
          <p:nvPr/>
        </p:nvSpPr>
        <p:spPr>
          <a:xfrm>
            <a:off x="6759407" y="492204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CA31E86-B9E1-BAA3-06ED-6C4371E6F7D5}"/>
              </a:ext>
            </a:extLst>
          </p:cNvPr>
          <p:cNvSpPr/>
          <p:nvPr/>
        </p:nvSpPr>
        <p:spPr>
          <a:xfrm>
            <a:off x="4955050" y="575336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F952308-9C1F-A946-BA04-596C9D313244}"/>
              </a:ext>
            </a:extLst>
          </p:cNvPr>
          <p:cNvSpPr/>
          <p:nvPr/>
        </p:nvSpPr>
        <p:spPr>
          <a:xfrm>
            <a:off x="3835859" y="518053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B8ABD5-E2D2-D2D1-53FD-E08925140DD8}"/>
              </a:ext>
            </a:extLst>
          </p:cNvPr>
          <p:cNvSpPr/>
          <p:nvPr/>
        </p:nvSpPr>
        <p:spPr>
          <a:xfrm>
            <a:off x="9102440" y="774666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F8C7DEB-7ED6-9D51-AD2D-2B353C4B9D50}"/>
              </a:ext>
            </a:extLst>
          </p:cNvPr>
          <p:cNvSpPr/>
          <p:nvPr/>
        </p:nvSpPr>
        <p:spPr>
          <a:xfrm>
            <a:off x="4770241" y="288086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75CAFA7-260E-21FE-652E-C18A431246BB}"/>
              </a:ext>
            </a:extLst>
          </p:cNvPr>
          <p:cNvSpPr/>
          <p:nvPr/>
        </p:nvSpPr>
        <p:spPr>
          <a:xfrm>
            <a:off x="4692049" y="710259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E7FEFE8-8DF3-E0B7-3FF8-A1CC49A65A5D}"/>
              </a:ext>
            </a:extLst>
          </p:cNvPr>
          <p:cNvSpPr/>
          <p:nvPr/>
        </p:nvSpPr>
        <p:spPr>
          <a:xfrm>
            <a:off x="5641105" y="757469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B72B5C1-2DDB-5A4B-8B1C-07F211B397A1}"/>
              </a:ext>
            </a:extLst>
          </p:cNvPr>
          <p:cNvSpPr/>
          <p:nvPr/>
        </p:nvSpPr>
        <p:spPr>
          <a:xfrm>
            <a:off x="2364308" y="604224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20F546-31AC-60CC-FD4D-AEB8CDBBE81F}"/>
              </a:ext>
            </a:extLst>
          </p:cNvPr>
          <p:cNvCxnSpPr>
            <a:cxnSpLocks/>
            <a:stCxn id="25" idx="3"/>
          </p:cNvCxnSpPr>
          <p:nvPr/>
        </p:nvCxnSpPr>
        <p:spPr>
          <a:xfrm flipH="1">
            <a:off x="2201462" y="4778879"/>
            <a:ext cx="2349441" cy="3648843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DAD612B-CCF1-053F-2559-B7BB482CC324}"/>
              </a:ext>
            </a:extLst>
          </p:cNvPr>
          <p:cNvSpPr/>
          <p:nvPr/>
        </p:nvSpPr>
        <p:spPr>
          <a:xfrm>
            <a:off x="2819570" y="1770537"/>
            <a:ext cx="1421715" cy="6693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/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blipFill>
                <a:blip r:embed="rId17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/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blipFill>
                <a:blip r:embed="rId18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EE2462B2-9724-DF4E-5A39-3DB14846D680}"/>
              </a:ext>
            </a:extLst>
          </p:cNvPr>
          <p:cNvSpPr/>
          <p:nvPr/>
        </p:nvSpPr>
        <p:spPr>
          <a:xfrm>
            <a:off x="3059203" y="213298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1336B1-2EC6-2026-5133-7FB7D614B264}"/>
              </a:ext>
            </a:extLst>
          </p:cNvPr>
          <p:cNvSpPr/>
          <p:nvPr/>
        </p:nvSpPr>
        <p:spPr>
          <a:xfrm>
            <a:off x="3073486" y="187719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177565-D846-7BB9-55A4-1CE2587BF25F}"/>
                  </a:ext>
                </a:extLst>
              </p:cNvPr>
              <p:cNvSpPr txBox="1"/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𝑆𝑜𝑓𝑡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𝑓𝑢𝑙𝑙𝑦</m:t>
                          </m:r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𝑙𝑖𝑛𝑒𝑎𝑟𝑙𝑦</m:t>
                          </m:r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𝑠𝑎𝑝𝑝𝑎𝑟𝑎𝑏𝑙𝑒</m:t>
                          </m:r>
                        </m:e>
                      </m:d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177565-D846-7BB9-55A4-1CE2587BF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551" y="587339"/>
                <a:ext cx="5459733" cy="738664"/>
              </a:xfrm>
              <a:prstGeom prst="rect">
                <a:avLst/>
              </a:prstGeom>
              <a:blipFill>
                <a:blip r:embed="rId19"/>
                <a:stretch>
                  <a:fillRect r="-1252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F0A3D84-63E3-9561-F4BB-196087436686}"/>
                  </a:ext>
                </a:extLst>
              </p:cNvPr>
              <p:cNvSpPr txBox="1"/>
              <p:nvPr/>
            </p:nvSpPr>
            <p:spPr>
              <a:xfrm>
                <a:off x="4955050" y="1694993"/>
                <a:ext cx="1283109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2100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Metodologi</a:t>
                </a:r>
                <a:r>
                  <a:rPr lang="id-ID" sz="2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SVM </a:t>
                </a:r>
                <a:r>
                  <a:rPr lang="en-US" sz="2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dapat</a:t>
                </a:r>
                <a:r>
                  <a:rPr lang="en-US" sz="2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di</a:t>
                </a:r>
                <a:r>
                  <a:rPr lang="id-ID" sz="2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perluas sehingga dapat menangani data yang tidak dapat dipisahkan secara lin</a:t>
                </a:r>
                <a:r>
                  <a:rPr lang="en-US" sz="2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ea</a:t>
                </a:r>
                <a:r>
                  <a:rPr lang="id-ID" sz="2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r, maka diperkenalkan suatu variable </a:t>
                </a:r>
                <a:r>
                  <a:rPr lang="id-ID" sz="21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slack variable</a:t>
                </a:r>
                <a:r>
                  <a:rPr lang="id-ID" sz="2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d-ID" sz="21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𝜉</m:t>
                    </m:r>
                  </m:oMath>
                </a14:m>
                <a:r>
                  <a:rPr lang="id-ID" sz="2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yang merupakan variabe</a:t>
                </a:r>
                <a:r>
                  <a:rPr lang="en-US" sz="2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</a:t>
                </a:r>
                <a:r>
                  <a:rPr lang="id-ID" sz="2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tambahan bernilai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𝜉</m:t>
                        </m:r>
                      </m:e>
                      <m:sub>
                        <m:r>
                          <a:rPr lang="id-ID" sz="2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d-ID" sz="21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 </m:t>
                    </m:r>
                    <m:r>
                      <a:rPr lang="id-ID" sz="21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d-ID" sz="21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=1,2</m:t>
                    </m:r>
                    <m:sSub>
                      <m:sSubPr>
                        <m:ctrlPr>
                          <a:rPr lang="en-ID" sz="2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</m:e>
                      <m:sub>
                        <m:r>
                          <a:rPr lang="id-ID" sz="2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⋯:</m:t>
                        </m:r>
                      </m:sub>
                    </m:sSub>
                    <m:r>
                      <a:rPr lang="id-ID" sz="21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id-ID" sz="2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en-ID" sz="21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F0A3D84-63E3-9561-F4BB-196087436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050" y="1694993"/>
                <a:ext cx="12831098" cy="738664"/>
              </a:xfrm>
              <a:prstGeom prst="rect">
                <a:avLst/>
              </a:prstGeom>
              <a:blipFill>
                <a:blip r:embed="rId20"/>
                <a:stretch>
                  <a:fillRect l="-570" t="-4959" b="-1570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99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360393" y="1842719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-562570" y="8627672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6B09862-20CF-DE71-8699-88131614EDDD}"/>
              </a:ext>
            </a:extLst>
          </p:cNvPr>
          <p:cNvSpPr/>
          <p:nvPr/>
        </p:nvSpPr>
        <p:spPr>
          <a:xfrm>
            <a:off x="2903578" y="787204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A0AE70-EF15-836B-FF80-DF191A2623C4}"/>
              </a:ext>
            </a:extLst>
          </p:cNvPr>
          <p:cNvSpPr/>
          <p:nvPr/>
        </p:nvSpPr>
        <p:spPr>
          <a:xfrm>
            <a:off x="2603540" y="688621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59D47-32A4-15C9-7691-41FF9E59DEC5}"/>
              </a:ext>
            </a:extLst>
          </p:cNvPr>
          <p:cNvSpPr/>
          <p:nvPr/>
        </p:nvSpPr>
        <p:spPr>
          <a:xfrm>
            <a:off x="4488055" y="703765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A84AE0-83BC-2A27-B6EA-DDD506F4F127}"/>
              </a:ext>
            </a:extLst>
          </p:cNvPr>
          <p:cNvSpPr/>
          <p:nvPr/>
        </p:nvSpPr>
        <p:spPr>
          <a:xfrm>
            <a:off x="1674844" y="614325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C5F63-89E8-3E63-48F6-454304D5B068}"/>
              </a:ext>
            </a:extLst>
          </p:cNvPr>
          <p:cNvSpPr/>
          <p:nvPr/>
        </p:nvSpPr>
        <p:spPr>
          <a:xfrm>
            <a:off x="1903444" y="637185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45159-C6F4-5081-96AF-5FD6F6424CEE}"/>
              </a:ext>
            </a:extLst>
          </p:cNvPr>
          <p:cNvCxnSpPr>
            <a:cxnSpLocks/>
          </p:cNvCxnSpPr>
          <p:nvPr/>
        </p:nvCxnSpPr>
        <p:spPr>
          <a:xfrm>
            <a:off x="394693" y="4628782"/>
            <a:ext cx="6803708" cy="4043363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0CBE61-835E-50D7-34C3-8116783772F0}"/>
              </a:ext>
            </a:extLst>
          </p:cNvPr>
          <p:cNvSpPr/>
          <p:nvPr/>
        </p:nvSpPr>
        <p:spPr>
          <a:xfrm>
            <a:off x="1556272" y="5300296"/>
            <a:ext cx="185729" cy="171449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BC02F3-7F9A-9B4B-D3A0-452CB95D0C09}"/>
              </a:ext>
            </a:extLst>
          </p:cNvPr>
          <p:cNvSpPr/>
          <p:nvPr/>
        </p:nvSpPr>
        <p:spPr>
          <a:xfrm>
            <a:off x="4488053" y="818637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6A9C87-A286-4FCA-0A44-E80FE05CE661}"/>
              </a:ext>
            </a:extLst>
          </p:cNvPr>
          <p:cNvSpPr/>
          <p:nvPr/>
        </p:nvSpPr>
        <p:spPr>
          <a:xfrm>
            <a:off x="3443654" y="701479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1E982-82C5-2C55-47B4-D963A6D88503}"/>
              </a:ext>
            </a:extLst>
          </p:cNvPr>
          <p:cNvSpPr/>
          <p:nvPr/>
        </p:nvSpPr>
        <p:spPr>
          <a:xfrm>
            <a:off x="1159084" y="818636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554D9-A90E-EFD1-A2F1-A609B9DE556C}"/>
              </a:ext>
            </a:extLst>
          </p:cNvPr>
          <p:cNvCxnSpPr>
            <a:cxnSpLocks/>
          </p:cNvCxnSpPr>
          <p:nvPr/>
        </p:nvCxnSpPr>
        <p:spPr>
          <a:xfrm>
            <a:off x="360394" y="3974891"/>
            <a:ext cx="7710497" cy="4652781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8D8211-A95D-C2E2-CC3E-F2046B61208C}"/>
              </a:ext>
            </a:extLst>
          </p:cNvPr>
          <p:cNvCxnSpPr>
            <a:cxnSpLocks/>
          </p:cNvCxnSpPr>
          <p:nvPr/>
        </p:nvCxnSpPr>
        <p:spPr>
          <a:xfrm>
            <a:off x="360394" y="3324194"/>
            <a:ext cx="8689667" cy="5325714"/>
          </a:xfrm>
          <a:prstGeom prst="line">
            <a:avLst/>
          </a:prstGeom>
          <a:ln w="22225">
            <a:solidFill>
              <a:schemeClr val="dk1">
                <a:alpha val="45000"/>
              </a:schemeClr>
            </a:solidFill>
            <a:prstDash val="dash"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435C1EC-E8AE-43E4-829B-5B392FAD3805}"/>
              </a:ext>
            </a:extLst>
          </p:cNvPr>
          <p:cNvSpPr/>
          <p:nvPr/>
        </p:nvSpPr>
        <p:spPr>
          <a:xfrm>
            <a:off x="2784706" y="477880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A3007-53FC-57D0-68E3-7C9455A66B96}"/>
              </a:ext>
            </a:extLst>
          </p:cNvPr>
          <p:cNvSpPr/>
          <p:nvPr/>
        </p:nvSpPr>
        <p:spPr>
          <a:xfrm>
            <a:off x="4302325" y="568748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9FA2DB-1442-F073-32DF-0E9208684714}"/>
              </a:ext>
            </a:extLst>
          </p:cNvPr>
          <p:cNvSpPr/>
          <p:nvPr/>
        </p:nvSpPr>
        <p:spPr>
          <a:xfrm>
            <a:off x="6049114" y="521457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400C9C-9537-D311-074D-4DBEE610DC1C}"/>
              </a:ext>
            </a:extLst>
          </p:cNvPr>
          <p:cNvSpPr/>
          <p:nvPr/>
        </p:nvSpPr>
        <p:spPr>
          <a:xfrm>
            <a:off x="6339881" y="622898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F28CE-F7F5-25A1-6375-5B6EA7FCEE1F}"/>
              </a:ext>
            </a:extLst>
          </p:cNvPr>
          <p:cNvSpPr/>
          <p:nvPr/>
        </p:nvSpPr>
        <p:spPr>
          <a:xfrm>
            <a:off x="4395188" y="410650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3513061-2808-A17B-EB69-97B668AA911D}"/>
              </a:ext>
            </a:extLst>
          </p:cNvPr>
          <p:cNvSpPr/>
          <p:nvPr/>
        </p:nvSpPr>
        <p:spPr>
          <a:xfrm>
            <a:off x="3257926" y="384511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E69506-BADD-0C32-1764-8586BF873430}"/>
              </a:ext>
            </a:extLst>
          </p:cNvPr>
          <p:cNvSpPr/>
          <p:nvPr/>
        </p:nvSpPr>
        <p:spPr>
          <a:xfrm>
            <a:off x="6049112" y="454305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C3356-B205-75DF-9AAB-B4327C4CDA8B}"/>
              </a:ext>
            </a:extLst>
          </p:cNvPr>
          <p:cNvSpPr/>
          <p:nvPr/>
        </p:nvSpPr>
        <p:spPr>
          <a:xfrm>
            <a:off x="4768087" y="48645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E8659B-DADC-3FDA-F9E4-9EE9DFDC7B67}"/>
              </a:ext>
            </a:extLst>
          </p:cNvPr>
          <p:cNvSpPr/>
          <p:nvPr/>
        </p:nvSpPr>
        <p:spPr>
          <a:xfrm>
            <a:off x="8038225" y="665046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B2015-8FA4-2C1A-E693-90B784C0645A}"/>
              </a:ext>
            </a:extLst>
          </p:cNvPr>
          <p:cNvSpPr/>
          <p:nvPr/>
        </p:nvSpPr>
        <p:spPr>
          <a:xfrm>
            <a:off x="7442153" y="527219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82614E-73F5-92A9-F069-161206E7E16C}"/>
              </a:ext>
            </a:extLst>
          </p:cNvPr>
          <p:cNvSpPr/>
          <p:nvPr/>
        </p:nvSpPr>
        <p:spPr>
          <a:xfrm>
            <a:off x="7256203" y="624945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D61DD-8D79-7150-602C-25002B9D34A8}"/>
              </a:ext>
            </a:extLst>
          </p:cNvPr>
          <p:cNvSpPr/>
          <p:nvPr/>
        </p:nvSpPr>
        <p:spPr>
          <a:xfrm>
            <a:off x="2116348" y="373855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575C3-5768-2BA0-AB2D-0A03963C2181}"/>
              </a:ext>
            </a:extLst>
          </p:cNvPr>
          <p:cNvSpPr/>
          <p:nvPr/>
        </p:nvSpPr>
        <p:spPr>
          <a:xfrm>
            <a:off x="2417812" y="333171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1303387" y="313526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B7890A-66D9-D84E-E1F7-E5A73E7AC03C}"/>
              </a:ext>
            </a:extLst>
          </p:cNvPr>
          <p:cNvSpPr/>
          <p:nvPr/>
        </p:nvSpPr>
        <p:spPr>
          <a:xfrm>
            <a:off x="827171" y="668261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086723F-C611-07EA-F732-47D6799FA499}"/>
              </a:ext>
            </a:extLst>
          </p:cNvPr>
          <p:cNvCxnSpPr>
            <a:cxnSpLocks/>
          </p:cNvCxnSpPr>
          <p:nvPr/>
        </p:nvCxnSpPr>
        <p:spPr>
          <a:xfrm flipH="1" flipV="1">
            <a:off x="2129176" y="4451321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333CD2B-B19C-E871-7CCF-30F2C4BE9F8F}"/>
              </a:ext>
            </a:extLst>
          </p:cNvPr>
          <p:cNvSpPr/>
          <p:nvPr/>
        </p:nvSpPr>
        <p:spPr>
          <a:xfrm>
            <a:off x="4483171" y="703765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/>
              <p:nvPr/>
            </p:nvSpPr>
            <p:spPr>
              <a:xfrm>
                <a:off x="166830" y="758420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𝐾𝑎𝑠𝑢𝑠</m:t>
                      </m:r>
                      <m:r>
                        <a:rPr lang="en-US" sz="4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𝑆𝑜𝑓𝑡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𝑀𝑎𝑟𝑔𝑖𝑛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C393EB-E7BE-8B3B-45C9-2236336B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30" y="758420"/>
                <a:ext cx="545973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/>
              <p:nvPr/>
            </p:nvSpPr>
            <p:spPr>
              <a:xfrm>
                <a:off x="1687926" y="7141123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DEF5D8-4854-CF6F-F936-132E356C7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926" y="7141123"/>
                <a:ext cx="137198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/>
              <p:nvPr/>
            </p:nvSpPr>
            <p:spPr>
              <a:xfrm>
                <a:off x="3270618" y="3374515"/>
                <a:ext cx="137198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136931-6924-864E-974A-332B8D39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618" y="3374515"/>
                <a:ext cx="1371981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87C6C993-CEC7-56E5-6E2C-BBDAB02EE641}"/>
              </a:ext>
            </a:extLst>
          </p:cNvPr>
          <p:cNvSpPr/>
          <p:nvPr/>
        </p:nvSpPr>
        <p:spPr>
          <a:xfrm>
            <a:off x="3629382" y="3306713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84D1FCA-130E-CAD0-52D5-24119BE69749}"/>
              </a:ext>
            </a:extLst>
          </p:cNvPr>
          <p:cNvSpPr/>
          <p:nvPr/>
        </p:nvSpPr>
        <p:spPr>
          <a:xfrm>
            <a:off x="2174028" y="7106837"/>
            <a:ext cx="672942" cy="603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/>
              <p:nvPr/>
            </p:nvSpPr>
            <p:spPr>
              <a:xfrm>
                <a:off x="4076126" y="9194440"/>
                <a:ext cx="994786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F1C233-C9BE-007D-FAB7-812B9C7C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26" y="9194440"/>
                <a:ext cx="9947868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4278F1-460E-84FF-FB1C-53F5E9EF347F}"/>
              </a:ext>
            </a:extLst>
          </p:cNvPr>
          <p:cNvCxnSpPr>
            <a:cxnSpLocks/>
          </p:cNvCxnSpPr>
          <p:nvPr/>
        </p:nvCxnSpPr>
        <p:spPr>
          <a:xfrm flipV="1">
            <a:off x="3427987" y="5272195"/>
            <a:ext cx="432854" cy="5360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/>
              <p:nvPr/>
            </p:nvSpPr>
            <p:spPr>
              <a:xfrm>
                <a:off x="3482444" y="5471744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746346-88FA-C7B5-85AE-C2B69CA0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44" y="5471744"/>
                <a:ext cx="424829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B22A86-D647-66CC-01CB-0778A45E4970}"/>
              </a:ext>
            </a:extLst>
          </p:cNvPr>
          <p:cNvCxnSpPr>
            <a:cxnSpLocks/>
          </p:cNvCxnSpPr>
          <p:nvPr/>
        </p:nvCxnSpPr>
        <p:spPr>
          <a:xfrm flipH="1">
            <a:off x="449151" y="5536631"/>
            <a:ext cx="2479584" cy="309104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/>
              <p:nvPr/>
            </p:nvSpPr>
            <p:spPr>
              <a:xfrm>
                <a:off x="1319009" y="7321977"/>
                <a:ext cx="424829" cy="951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425B32B-C0D3-1369-2867-B746774C0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009" y="7321977"/>
                <a:ext cx="424829" cy="951222"/>
              </a:xfrm>
              <a:prstGeom prst="rect">
                <a:avLst/>
              </a:prstGeom>
              <a:blipFill>
                <a:blip r:embed="rId8"/>
                <a:stretch>
                  <a:fillRect r="-70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3E265-42F7-A1F2-7CD2-9B9E06A3C5B7}"/>
              </a:ext>
            </a:extLst>
          </p:cNvPr>
          <p:cNvCxnSpPr>
            <a:cxnSpLocks/>
          </p:cNvCxnSpPr>
          <p:nvPr/>
        </p:nvCxnSpPr>
        <p:spPr>
          <a:xfrm flipV="1">
            <a:off x="3403015" y="5661407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0F88810-1B90-6EAD-DCE6-DFA8C515F8A9}"/>
              </a:ext>
            </a:extLst>
          </p:cNvPr>
          <p:cNvCxnSpPr>
            <a:cxnSpLocks/>
          </p:cNvCxnSpPr>
          <p:nvPr/>
        </p:nvCxnSpPr>
        <p:spPr>
          <a:xfrm flipH="1" flipV="1">
            <a:off x="3313307" y="5687488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19D6584-96AC-27D7-166D-24F10CEAD89F}"/>
              </a:ext>
            </a:extLst>
          </p:cNvPr>
          <p:cNvCxnSpPr>
            <a:cxnSpLocks/>
          </p:cNvCxnSpPr>
          <p:nvPr/>
        </p:nvCxnSpPr>
        <p:spPr>
          <a:xfrm flipH="1" flipV="1">
            <a:off x="2760088" y="5483768"/>
            <a:ext cx="89708" cy="612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2FB53E-D1D5-C00E-2EFE-E2DC9187DB0B}"/>
              </a:ext>
            </a:extLst>
          </p:cNvPr>
          <p:cNvCxnSpPr>
            <a:cxnSpLocks/>
          </p:cNvCxnSpPr>
          <p:nvPr/>
        </p:nvCxnSpPr>
        <p:spPr>
          <a:xfrm flipV="1">
            <a:off x="2785447" y="5543414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7F9F94D-38CB-5389-3BAF-8EC8A97CEE0C}"/>
              </a:ext>
            </a:extLst>
          </p:cNvPr>
          <p:cNvSpPr/>
          <p:nvPr/>
        </p:nvSpPr>
        <p:spPr>
          <a:xfrm>
            <a:off x="7833331" y="9288689"/>
            <a:ext cx="2194250" cy="4682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/>
              <p:nvPr/>
            </p:nvSpPr>
            <p:spPr>
              <a:xfrm>
                <a:off x="5224474" y="8690645"/>
                <a:ext cx="334362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≤−1+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82F4A9-E0C1-5DD3-D25B-E71DD7F7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474" y="8690645"/>
                <a:ext cx="3343628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/>
              <p:nvPr/>
            </p:nvSpPr>
            <p:spPr>
              <a:xfrm>
                <a:off x="8582519" y="8723733"/>
                <a:ext cx="288082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sz="27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D" sz="27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7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700">
                          <a:latin typeface="Cambria Math" panose="02040503050406030204" pitchFamily="18" charset="0"/>
                        </a:rPr>
                        <m:t>≥1−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EBA9E1A-86FC-7F8C-D645-6F778E82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519" y="8723733"/>
                <a:ext cx="2880822" cy="5078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/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ID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D" sz="2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ID" sz="2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  <m:sSub>
                        <m:sSubPr>
                          <m:ctrlP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ID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A91F7C-62ED-F031-521D-8907669C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330" y="619536"/>
                <a:ext cx="10528161" cy="415498"/>
              </a:xfrm>
              <a:prstGeom prst="rect">
                <a:avLst/>
              </a:prstGeom>
              <a:blipFill>
                <a:blip r:embed="rId11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ED02F3-65D5-F438-39A4-DAB46250B7F0}"/>
              </a:ext>
            </a:extLst>
          </p:cNvPr>
          <p:cNvSpPr/>
          <p:nvPr/>
        </p:nvSpPr>
        <p:spPr>
          <a:xfrm>
            <a:off x="11434046" y="488714"/>
            <a:ext cx="3474158" cy="823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/>
              <p:nvPr/>
            </p:nvSpPr>
            <p:spPr>
              <a:xfrm>
                <a:off x="10167959" y="1435010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𝐹𝑢𝑛𝑔𝑠𝑖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𝐾𝑒𝑛𝑑𝑎𝑙𝑎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C0028-756B-9A2E-3C67-2A9B1392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959" y="1435010"/>
                <a:ext cx="5459733" cy="415498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1CF362C5-DC6E-AB12-C2F7-5043B04FCB24}"/>
              </a:ext>
            </a:extLst>
          </p:cNvPr>
          <p:cNvSpPr/>
          <p:nvPr/>
        </p:nvSpPr>
        <p:spPr>
          <a:xfrm>
            <a:off x="2757877" y="4731492"/>
            <a:ext cx="252821" cy="2559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/>
              <p:nvPr/>
            </p:nvSpPr>
            <p:spPr>
              <a:xfrm>
                <a:off x="2813657" y="4089531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0B50FE-5B4D-6CE3-15E8-12B52DDCA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657" y="4089531"/>
                <a:ext cx="424829" cy="300082"/>
              </a:xfrm>
              <a:prstGeom prst="rect">
                <a:avLst/>
              </a:prstGeom>
              <a:blipFill>
                <a:blip r:embed="rId13"/>
                <a:stretch>
                  <a:fillRect r="-215942" b="-61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C4A4E4-0B17-627E-28D3-EAF52F826E60}"/>
              </a:ext>
            </a:extLst>
          </p:cNvPr>
          <p:cNvSpPr/>
          <p:nvPr/>
        </p:nvSpPr>
        <p:spPr>
          <a:xfrm>
            <a:off x="2935454" y="4172451"/>
            <a:ext cx="122599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95E6A-CE28-81AE-20EE-E5006BFF5C8A}"/>
              </a:ext>
            </a:extLst>
          </p:cNvPr>
          <p:cNvCxnSpPr>
            <a:cxnSpLocks/>
          </p:cNvCxnSpPr>
          <p:nvPr/>
        </p:nvCxnSpPr>
        <p:spPr>
          <a:xfrm>
            <a:off x="3010698" y="4859468"/>
            <a:ext cx="55473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/>
              <p:nvPr/>
            </p:nvSpPr>
            <p:spPr>
              <a:xfrm>
                <a:off x="529895" y="5674043"/>
                <a:ext cx="424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𝑉𝑒𝑐𝑡𝑜𝑟</m:t>
                      </m:r>
                    </m:oMath>
                  </m:oMathPara>
                </a14:m>
                <a:endParaRPr lang="en-ID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84A0D6-67BF-1FF6-4379-49FB6B70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95" y="5674043"/>
                <a:ext cx="424829" cy="276999"/>
              </a:xfrm>
              <a:prstGeom prst="rect">
                <a:avLst/>
              </a:prstGeom>
              <a:blipFill>
                <a:blip r:embed="rId14"/>
                <a:stretch>
                  <a:fillRect r="-180000" b="-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C8292-2416-B812-8EBE-833D85DF9FC0}"/>
              </a:ext>
            </a:extLst>
          </p:cNvPr>
          <p:cNvCxnSpPr>
            <a:cxnSpLocks/>
          </p:cNvCxnSpPr>
          <p:nvPr/>
        </p:nvCxnSpPr>
        <p:spPr>
          <a:xfrm>
            <a:off x="1217993" y="5476511"/>
            <a:ext cx="341756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6BC64E4-1A67-7773-64E7-120B3B11B79D}"/>
              </a:ext>
            </a:extLst>
          </p:cNvPr>
          <p:cNvSpPr/>
          <p:nvPr/>
        </p:nvSpPr>
        <p:spPr>
          <a:xfrm>
            <a:off x="660440" y="5732462"/>
            <a:ext cx="1115105" cy="21101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7E71C8-6850-9E9E-ECD4-5038172954BF}"/>
              </a:ext>
            </a:extLst>
          </p:cNvPr>
          <p:cNvCxnSpPr>
            <a:cxnSpLocks/>
          </p:cNvCxnSpPr>
          <p:nvPr/>
        </p:nvCxnSpPr>
        <p:spPr>
          <a:xfrm flipV="1">
            <a:off x="3548453" y="4383463"/>
            <a:ext cx="0" cy="47600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8B03C3-0580-7AC3-6DEE-EEBB79153E45}"/>
              </a:ext>
            </a:extLst>
          </p:cNvPr>
          <p:cNvCxnSpPr>
            <a:cxnSpLocks/>
          </p:cNvCxnSpPr>
          <p:nvPr/>
        </p:nvCxnSpPr>
        <p:spPr>
          <a:xfrm>
            <a:off x="1217993" y="5471744"/>
            <a:ext cx="0" cy="260718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/>
              <p:nvPr/>
            </p:nvSpPr>
            <p:spPr>
              <a:xfrm>
                <a:off x="6049112" y="8133058"/>
                <a:ext cx="42482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689A4-E3EF-BB0C-75DF-CB0595F77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2" y="8133058"/>
                <a:ext cx="424829" cy="507831"/>
              </a:xfrm>
              <a:prstGeom prst="rect">
                <a:avLst/>
              </a:prstGeom>
              <a:blipFill>
                <a:blip r:embed="rId15"/>
                <a:stretch>
                  <a:fillRect r="-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/>
              <p:nvPr/>
            </p:nvSpPr>
            <p:spPr>
              <a:xfrm>
                <a:off x="8318273" y="7803820"/>
                <a:ext cx="33248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4C07-1560-14A9-9B28-FFB2F125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273" y="7803820"/>
                <a:ext cx="332486" cy="507831"/>
              </a:xfrm>
              <a:prstGeom prst="rect">
                <a:avLst/>
              </a:prstGeom>
              <a:blipFill>
                <a:blip r:embed="rId16"/>
                <a:stretch>
                  <a:fillRect r="-351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24C737-75EE-3CCD-9A5F-D12A6FE0F414}"/>
              </a:ext>
            </a:extLst>
          </p:cNvPr>
          <p:cNvCxnSpPr>
            <a:cxnSpLocks/>
          </p:cNvCxnSpPr>
          <p:nvPr/>
        </p:nvCxnSpPr>
        <p:spPr>
          <a:xfrm flipH="1">
            <a:off x="1738520" y="4949960"/>
            <a:ext cx="1056381" cy="345567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2B8D45-2E06-CB5F-3C7F-B683A9BDE276}"/>
              </a:ext>
            </a:extLst>
          </p:cNvPr>
          <p:cNvCxnSpPr>
            <a:cxnSpLocks/>
          </p:cNvCxnSpPr>
          <p:nvPr/>
        </p:nvCxnSpPr>
        <p:spPr>
          <a:xfrm flipV="1">
            <a:off x="2157034" y="4512576"/>
            <a:ext cx="65993" cy="873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/>
              <p:nvPr/>
            </p:nvSpPr>
            <p:spPr>
              <a:xfrm rot="20592581">
                <a:off x="1736489" y="4697886"/>
                <a:ext cx="137267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1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9BCDEC-4B60-9B23-C7AA-1A4BB24D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92581">
                <a:off x="1736489" y="4697886"/>
                <a:ext cx="1372674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/>
              <p:nvPr/>
            </p:nvSpPr>
            <p:spPr>
              <a:xfrm>
                <a:off x="6700735" y="7438077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D5D574-5CDD-BBE6-BF3D-73B7CB2A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735" y="7438077"/>
                <a:ext cx="332486" cy="369332"/>
              </a:xfrm>
              <a:prstGeom prst="rect">
                <a:avLst/>
              </a:prstGeom>
              <a:blipFill>
                <a:blip r:embed="rId18"/>
                <a:stretch>
                  <a:fillRect r="-1454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/>
              <p:nvPr/>
            </p:nvSpPr>
            <p:spPr>
              <a:xfrm>
                <a:off x="6387910" y="7849175"/>
                <a:ext cx="332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525690-0DC2-51C4-0B56-2FFC1F619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910" y="7849175"/>
                <a:ext cx="332486" cy="369332"/>
              </a:xfrm>
              <a:prstGeom prst="rect">
                <a:avLst/>
              </a:prstGeom>
              <a:blipFill>
                <a:blip r:embed="rId19"/>
                <a:stretch>
                  <a:fillRect r="-1296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365425-1059-51C1-4D93-BDF34ECDA243}"/>
              </a:ext>
            </a:extLst>
          </p:cNvPr>
          <p:cNvCxnSpPr>
            <a:cxnSpLocks/>
          </p:cNvCxnSpPr>
          <p:nvPr/>
        </p:nvCxnSpPr>
        <p:spPr>
          <a:xfrm flipH="1">
            <a:off x="457808" y="5424598"/>
            <a:ext cx="1106637" cy="3185594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A8364F-3AAE-8229-C2B9-992568D58BA4}"/>
              </a:ext>
            </a:extLst>
          </p:cNvPr>
          <p:cNvCxnSpPr>
            <a:cxnSpLocks/>
          </p:cNvCxnSpPr>
          <p:nvPr/>
        </p:nvCxnSpPr>
        <p:spPr>
          <a:xfrm flipH="1">
            <a:off x="445460" y="4949960"/>
            <a:ext cx="2349441" cy="3648843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/>
              <p:nvPr/>
            </p:nvSpPr>
            <p:spPr>
              <a:xfrm>
                <a:off x="1503080" y="5411969"/>
                <a:ext cx="299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42E246-6F80-047F-13A8-00B52C03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80" y="5411969"/>
                <a:ext cx="299717" cy="369332"/>
              </a:xfrm>
              <a:prstGeom prst="rect">
                <a:avLst/>
              </a:prstGeom>
              <a:blipFill>
                <a:blip r:embed="rId20"/>
                <a:stretch>
                  <a:fillRect r="-204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/>
              <p:nvPr/>
            </p:nvSpPr>
            <p:spPr>
              <a:xfrm>
                <a:off x="2675557" y="4383915"/>
                <a:ext cx="424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36FB34-C824-01FF-A982-E94139E8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557" y="4383915"/>
                <a:ext cx="42482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120F62-96A6-0112-97B1-53F021AB828F}"/>
              </a:ext>
            </a:extLst>
          </p:cNvPr>
          <p:cNvCxnSpPr>
            <a:cxnSpLocks/>
          </p:cNvCxnSpPr>
          <p:nvPr/>
        </p:nvCxnSpPr>
        <p:spPr>
          <a:xfrm flipH="1">
            <a:off x="1738520" y="4503310"/>
            <a:ext cx="536276" cy="792218"/>
          </a:xfrm>
          <a:prstGeom prst="straightConnector1">
            <a:avLst/>
          </a:prstGeom>
          <a:ln w="12700">
            <a:solidFill>
              <a:srgbClr val="FF0000">
                <a:alpha val="70000"/>
              </a:srgb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EA63C996-0316-12BA-F21A-BA39B1FE66EE}"/>
              </a:ext>
            </a:extLst>
          </p:cNvPr>
          <p:cNvSpPr/>
          <p:nvPr/>
        </p:nvSpPr>
        <p:spPr>
          <a:xfrm rot="2117213">
            <a:off x="1629011" y="4198223"/>
            <a:ext cx="600927" cy="117506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/>
              <p:nvPr/>
            </p:nvSpPr>
            <p:spPr>
              <a:xfrm rot="18387189">
                <a:off x="489259" y="4384554"/>
                <a:ext cx="2766005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78F336-BD0C-08A5-6707-F6F5003F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387189">
                <a:off x="489259" y="4384554"/>
                <a:ext cx="2766005" cy="5078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/>
              <p:nvPr/>
            </p:nvSpPr>
            <p:spPr>
              <a:xfrm rot="1869584">
                <a:off x="4733557" y="6245317"/>
                <a:ext cx="3624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h𝑦𝑝𝑒𝑟𝑝𝑙𝑎𝑛𝑒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79FBA5-6275-0E24-374D-CA953DC76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9584">
                <a:off x="4733557" y="6245317"/>
                <a:ext cx="362432" cy="415498"/>
              </a:xfrm>
              <a:prstGeom prst="rect">
                <a:avLst/>
              </a:prstGeom>
              <a:blipFill>
                <a:blip r:embed="rId23"/>
                <a:stretch>
                  <a:fillRect l="-10345" r="-193103" b="-124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6FFBB0-C3AB-15C0-6907-A187A24AD387}"/>
              </a:ext>
            </a:extLst>
          </p:cNvPr>
          <p:cNvCxnSpPr>
            <a:cxnSpLocks/>
          </p:cNvCxnSpPr>
          <p:nvPr/>
        </p:nvCxnSpPr>
        <p:spPr>
          <a:xfrm flipV="1">
            <a:off x="6573406" y="7317481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EF69555-AFA4-5D00-4F2E-075F19C409D1}"/>
              </a:ext>
            </a:extLst>
          </p:cNvPr>
          <p:cNvCxnSpPr>
            <a:cxnSpLocks/>
          </p:cNvCxnSpPr>
          <p:nvPr/>
        </p:nvCxnSpPr>
        <p:spPr>
          <a:xfrm flipV="1">
            <a:off x="6246142" y="7729663"/>
            <a:ext cx="323243" cy="401921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/>
              <p:nvPr/>
            </p:nvSpPr>
            <p:spPr>
              <a:xfrm>
                <a:off x="8259338" y="1412774"/>
                <a:ext cx="308474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𝑀𝑒𝑚𝑖𝑛𝑖𝑚𝑢𝑚𝑘𝑎𝑛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𝑀𝑎𝑟𝑔𝑖𝑛</m:t>
                    </m:r>
                  </m:oMath>
                </a14:m>
                <a:r>
                  <a:rPr lang="en-ID" sz="2100" dirty="0"/>
                  <a:t> 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641C2E-9029-27CE-0711-49CB0F3C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338" y="1412774"/>
                <a:ext cx="3084740" cy="415498"/>
              </a:xfrm>
              <a:prstGeom prst="rect">
                <a:avLst/>
              </a:prstGeom>
              <a:blipFill>
                <a:blip r:embed="rId24"/>
                <a:stretch>
                  <a:fillRect l="-198" r="-1779" b="-13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/>
              <p:nvPr/>
            </p:nvSpPr>
            <p:spPr>
              <a:xfrm>
                <a:off x="8753143" y="407412"/>
                <a:ext cx="3084740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ID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d-ID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ID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id-ID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4398B6-CF5A-8C4E-4A23-C1F50BB08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143" y="407412"/>
                <a:ext cx="3084740" cy="8712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C17C511-B59A-4002-8018-461A205F1520}"/>
              </a:ext>
            </a:extLst>
          </p:cNvPr>
          <p:cNvSpPr/>
          <p:nvPr/>
        </p:nvSpPr>
        <p:spPr>
          <a:xfrm>
            <a:off x="9309885" y="480665"/>
            <a:ext cx="2034192" cy="81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pic>
        <p:nvPicPr>
          <p:cNvPr id="79" name="Picture 6" descr="Negeri Tanda Tanya | PWMU.CO | Portal Berkemajuan">
            <a:extLst>
              <a:ext uri="{FF2B5EF4-FFF2-40B4-BE49-F238E27FC236}">
                <a16:creationId xmlns:a16="http://schemas.microsoft.com/office/drawing/2014/main" id="{EE0B5A38-13C0-8E8C-6FA4-BA98E51C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684" y="416598"/>
            <a:ext cx="2705306" cy="23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CADE9C-88F3-9521-CE01-098B40343CEC}"/>
                  </a:ext>
                </a:extLst>
              </p:cNvPr>
              <p:cNvSpPr txBox="1"/>
              <p:nvPr/>
            </p:nvSpPr>
            <p:spPr>
              <a:xfrm>
                <a:off x="13623321" y="2856267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𝑃𝑒𝑛𝑔𝑎𝑙𝑖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𝐿𝑎𝑔𝑟𝑎𝑛𝑔𝑒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CADE9C-88F3-9521-CE01-098B4034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321" y="2856267"/>
                <a:ext cx="5459733" cy="415498"/>
              </a:xfrm>
              <a:prstGeom prst="rect">
                <a:avLst/>
              </a:prstGeom>
              <a:blipFill>
                <a:blip r:embed="rId27"/>
                <a:stretch>
                  <a:fillRect b="-14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Brace 91">
            <a:extLst>
              <a:ext uri="{FF2B5EF4-FFF2-40B4-BE49-F238E27FC236}">
                <a16:creationId xmlns:a16="http://schemas.microsoft.com/office/drawing/2014/main" id="{484A27AA-9661-460A-5221-DB805730664F}"/>
              </a:ext>
            </a:extLst>
          </p:cNvPr>
          <p:cNvSpPr/>
          <p:nvPr/>
        </p:nvSpPr>
        <p:spPr>
          <a:xfrm rot="5400000">
            <a:off x="11596687" y="997258"/>
            <a:ext cx="313757" cy="24529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2C3612-72B5-CDE2-7AEA-8BE19220B433}"/>
                  </a:ext>
                </a:extLst>
              </p:cNvPr>
              <p:cNvSpPr txBox="1"/>
              <p:nvPr/>
            </p:nvSpPr>
            <p:spPr>
              <a:xfrm>
                <a:off x="6664886" y="2287846"/>
                <a:ext cx="10345992" cy="1390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d-ID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sz="15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5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id-ID" sz="15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d-ID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15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ID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d-ID" sz="15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1500" b="1" i="1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ID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15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5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d-ID" sz="15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id-ID" sz="1500" b="1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id-ID" sz="15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−1+</m:t>
                          </m:r>
                          <m:sSub>
                            <m:sSubPr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d-ID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1500" b="1" i="1"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begChr m:val="["/>
                          <m:endChr m:val="]"/>
                          <m:ctrlPr>
                            <a:rPr lang="en-ID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d-ID" sz="15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D" sz="1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d-ID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sz="15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5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id-ID" sz="15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d-ID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15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ID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d-ID" sz="1500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ID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5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D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sz="15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5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d-ID" sz="15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id-ID" sz="1500" b="1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id-ID" sz="15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id-ID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d-ID" sz="15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−1+</m:t>
                              </m:r>
                              <m:sSub>
                                <m:sSubPr>
                                  <m:ctrlPr>
                                    <a:rPr lang="en-ID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5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id-ID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id-ID" sz="15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ID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ID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5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id-ID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id-ID" sz="1500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ID" sz="15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2C3612-72B5-CDE2-7AEA-8BE19220B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886" y="2287846"/>
                <a:ext cx="10345992" cy="139038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55C26C-028B-BB39-0BE1-5BDD6596D76E}"/>
                  </a:ext>
                </a:extLst>
              </p:cNvPr>
              <p:cNvSpPr txBox="1"/>
              <p:nvPr/>
            </p:nvSpPr>
            <p:spPr>
              <a:xfrm>
                <a:off x="7219466" y="3852256"/>
                <a:ext cx="107035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𝑀𝑒𝑛𝑔𝑜𝑝𝑡𝑖𝑚𝑎𝑙𝑘𝑎𝑛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𝑑𝑎𝑛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ID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en-ID" b="1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dan </a:t>
                </a:r>
                <a14:m>
                  <m:oMath xmlns:m="http://schemas.openxmlformats.org/officeDocument/2006/math">
                    <m:r>
                      <a:rPr lang="en-ID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dicari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dengan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menurunkan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fungsi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terhadap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D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en-ID" b="1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dan </a:t>
                </a:r>
                <a14:m>
                  <m:oMath xmlns:m="http://schemas.openxmlformats.org/officeDocument/2006/math">
                    <m:r>
                      <a:rPr lang="en-ID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yang masing-masing </a:t>
                </a:r>
                <a:r>
                  <a:rPr lang="en-ID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disamadengankan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b="1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</a:t>
                </a:r>
                <a:r>
                  <a:rPr lang="en-ID" kern="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dan 0.</a:t>
                </a:r>
                <a:endParaRPr lang="en-ID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55C26C-028B-BB39-0BE1-5BDD6596D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66" y="3852256"/>
                <a:ext cx="10703513" cy="646331"/>
              </a:xfrm>
              <a:prstGeom prst="rect">
                <a:avLst/>
              </a:prstGeom>
              <a:blipFill>
                <a:blip r:embed="rId29"/>
                <a:stretch>
                  <a:fillRect l="-456" t="-5660" b="-132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6FC7EEC-1BB6-DFF7-FA64-891A4DF2BD69}"/>
                  </a:ext>
                </a:extLst>
              </p:cNvPr>
              <p:cNvSpPr txBox="1"/>
              <p:nvPr/>
            </p:nvSpPr>
            <p:spPr>
              <a:xfrm>
                <a:off x="5213363" y="2761940"/>
                <a:ext cx="545973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𝑀𝑒𝑛𝑐𝑎𝑟𝑖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𝑡𝑖𝑡𝑖𝑘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𝑘𝑟𝑖𝑡𝑖𝑠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6FC7EEC-1BB6-DFF7-FA64-891A4DF2B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363" y="2761940"/>
                <a:ext cx="5459733" cy="4154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E6334FD-2F75-A7EE-7277-E88E90A0C9D0}"/>
              </a:ext>
            </a:extLst>
          </p:cNvPr>
          <p:cNvCxnSpPr>
            <a:cxnSpLocks/>
          </p:cNvCxnSpPr>
          <p:nvPr/>
        </p:nvCxnSpPr>
        <p:spPr>
          <a:xfrm>
            <a:off x="7999649" y="3252475"/>
            <a:ext cx="0" cy="576980"/>
          </a:xfrm>
          <a:prstGeom prst="straightConnector1">
            <a:avLst/>
          </a:prstGeom>
          <a:ln w="34925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E83D0E1-AB66-A5F8-ABE2-C7197B894E7A}"/>
                  </a:ext>
                </a:extLst>
              </p:cNvPr>
              <p:cNvSpPr txBox="1"/>
              <p:nvPr/>
            </p:nvSpPr>
            <p:spPr>
              <a:xfrm>
                <a:off x="6378609" y="4708862"/>
                <a:ext cx="9834822" cy="695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d-ID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d>
                        <m:dPr>
                          <m:ctrlPr>
                            <a:rPr lang="en-ID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D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D" sz="10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ID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d-ID" sz="105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d-ID" sz="105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D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ID" sz="10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id-ID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D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ID" sz="10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ID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sz="105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d-ID" sz="105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id-ID" sz="105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id-ID" sz="1050" b="1" i="1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id-ID" sz="105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</a:rPr>
                                        <m:t>−1+</m:t>
                                      </m:r>
                                      <m:sSub>
                                        <m:sSubPr>
                                          <m:ctrlPr>
                                            <a:rPr lang="en-ID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D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ID" sz="10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d>
                      <m:r>
                        <a:rPr lang="id-ID" sz="105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0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ID" sz="105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D" sz="105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10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05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D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10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0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105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ID" sz="10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D" sz="105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E83D0E1-AB66-A5F8-ABE2-C7197B894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09" y="4708862"/>
                <a:ext cx="9834822" cy="69589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E30F4C-F78A-0FC8-1FFA-612333348316}"/>
                  </a:ext>
                </a:extLst>
              </p:cNvPr>
              <p:cNvSpPr txBox="1"/>
              <p:nvPr/>
            </p:nvSpPr>
            <p:spPr>
              <a:xfrm>
                <a:off x="6362204" y="5353499"/>
                <a:ext cx="9834822" cy="695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10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id-ID" sz="10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sz="10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d-ID" sz="10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id-ID" sz="10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den>
                      </m:f>
                      <m:d>
                        <m:dPr>
                          <m:ctrlPr>
                            <a:rPr lang="en-ID" sz="10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D" sz="10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ID" sz="10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d-ID" sz="105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d-ID" sz="10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id-ID" sz="10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D" sz="10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id-ID" sz="10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D" sz="10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sz="1050" b="1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d-ID" sz="1050" b="1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id-ID" sz="1050" b="1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id-ID" sz="1050" b="1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id-ID" sz="1050" b="1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𝒘</m:t>
                                          </m:r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−1+</m:t>
                                      </m:r>
                                      <m:sSub>
                                        <m:sSubPr>
                                          <m:ctrlPr>
                                            <a:rPr lang="en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id-ID" sz="10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D" sz="10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id-ID" sz="105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d>
                      <m:r>
                        <a:rPr lang="id-ID" sz="10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nary>
                        <m:naryPr>
                          <m:chr m:val="∑"/>
                          <m:ctrlPr>
                            <a:rPr lang="en-ID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d-ID" sz="105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id-ID" sz="10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ID" sz="105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E30F4C-F78A-0FC8-1FFA-61233334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204" y="5353499"/>
                <a:ext cx="9834822" cy="69589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E9D0FC94-FC78-3909-54AC-A883BA6D4B2A}"/>
              </a:ext>
            </a:extLst>
          </p:cNvPr>
          <p:cNvSpPr txBox="1"/>
          <p:nvPr/>
        </p:nvSpPr>
        <p:spPr>
          <a:xfrm>
            <a:off x="14908205" y="4751624"/>
            <a:ext cx="20412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1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Subtitusikan</a:t>
            </a:r>
            <a:endParaRPr lang="en-ID" sz="2100" dirty="0"/>
          </a:p>
        </p:txBody>
      </p:sp>
      <p:sp>
        <p:nvSpPr>
          <p:cNvPr id="114" name="Right Brace 113">
            <a:extLst>
              <a:ext uri="{FF2B5EF4-FFF2-40B4-BE49-F238E27FC236}">
                <a16:creationId xmlns:a16="http://schemas.microsoft.com/office/drawing/2014/main" id="{EB518D6F-268C-0C8D-F84D-4968A0CEAA7A}"/>
              </a:ext>
            </a:extLst>
          </p:cNvPr>
          <p:cNvSpPr/>
          <p:nvPr/>
        </p:nvSpPr>
        <p:spPr>
          <a:xfrm>
            <a:off x="14583758" y="5203442"/>
            <a:ext cx="538734" cy="83255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84F77A-2AEF-DD68-2422-20EC3C51A22E}"/>
              </a:ext>
            </a:extLst>
          </p:cNvPr>
          <p:cNvCxnSpPr>
            <a:stCxn id="114" idx="1"/>
          </p:cNvCxnSpPr>
          <p:nvPr/>
        </p:nvCxnSpPr>
        <p:spPr>
          <a:xfrm>
            <a:off x="15122492" y="5619718"/>
            <a:ext cx="2602802" cy="11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DF7513E-B517-CD71-4768-747393130963}"/>
              </a:ext>
            </a:extLst>
          </p:cNvPr>
          <p:cNvCxnSpPr>
            <a:cxnSpLocks/>
          </p:cNvCxnSpPr>
          <p:nvPr/>
        </p:nvCxnSpPr>
        <p:spPr>
          <a:xfrm>
            <a:off x="17725294" y="3361477"/>
            <a:ext cx="16406" cy="2269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ADDBDEB-8211-683A-DF31-A4683029A1C0}"/>
              </a:ext>
            </a:extLst>
          </p:cNvPr>
          <p:cNvCxnSpPr>
            <a:cxnSpLocks/>
          </p:cNvCxnSpPr>
          <p:nvPr/>
        </p:nvCxnSpPr>
        <p:spPr>
          <a:xfrm flipH="1" flipV="1">
            <a:off x="14795501" y="3361476"/>
            <a:ext cx="2929793" cy="13038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CC014B4-E943-B105-0492-929F16399AEA}"/>
                  </a:ext>
                </a:extLst>
              </p:cNvPr>
              <p:cNvSpPr txBox="1"/>
              <p:nvPr/>
            </p:nvSpPr>
            <p:spPr>
              <a:xfrm>
                <a:off x="8371236" y="7124637"/>
                <a:ext cx="9834822" cy="2811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sSub>
                        <m:sSubPr>
                          <m:ctrlPr>
                            <a:rPr lang="en-ID" sz="16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ID" sz="165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6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sz="16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D" sz="16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6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165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D" sz="16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16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D" sz="16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165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ID" sz="165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ID" sz="16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ID" sz="165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limLoc m:val="subSup"/>
                          <m:ctrlPr>
                            <a:rPr lang="en-ID" sz="16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16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165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ID" sz="165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D" sz="165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  </m:t>
                          </m:r>
                        </m:e>
                      </m:nary>
                    </m:oMath>
                  </m:oMathPara>
                </a14:m>
                <a:endParaRPr lang="en-ID" sz="165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  </m:t>
                      </m:r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ID" sz="16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16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𝑑𝑒𝑛𝑔𝑎𝑛</m:t>
                      </m:r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D" sz="165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16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D" sz="16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D" sz="165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ID" sz="16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en-US" sz="1650" b="1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ID" sz="16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16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6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16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e>
                      </m:nary>
                      <m:f>
                        <m:fPr>
                          <m:ctrlP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sz="16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D" sz="16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ID" sz="16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D" sz="16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𝑯</m:t>
                      </m:r>
                      <m:r>
                        <a:rPr lang="en-ID" sz="16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ID" sz="16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CC014B4-E943-B105-0492-929F16399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236" y="7124637"/>
                <a:ext cx="9834822" cy="281179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FB5171A-B665-90CA-1263-74DA87E2AC5C}"/>
              </a:ext>
            </a:extLst>
          </p:cNvPr>
          <p:cNvSpPr/>
          <p:nvPr/>
        </p:nvSpPr>
        <p:spPr>
          <a:xfrm>
            <a:off x="8132939" y="4677593"/>
            <a:ext cx="6450818" cy="22131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B964851-089C-273C-7FDC-DBDA28E6E629}"/>
              </a:ext>
            </a:extLst>
          </p:cNvPr>
          <p:cNvSpPr/>
          <p:nvPr/>
        </p:nvSpPr>
        <p:spPr>
          <a:xfrm>
            <a:off x="11513101" y="7049516"/>
            <a:ext cx="5455892" cy="3124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F410B00-4C47-590F-6053-53B9568146F2}"/>
              </a:ext>
            </a:extLst>
          </p:cNvPr>
          <p:cNvCxnSpPr>
            <a:cxnSpLocks/>
          </p:cNvCxnSpPr>
          <p:nvPr/>
        </p:nvCxnSpPr>
        <p:spPr>
          <a:xfrm flipV="1">
            <a:off x="10101065" y="6886210"/>
            <a:ext cx="0" cy="823919"/>
          </a:xfrm>
          <a:prstGeom prst="straightConnector1">
            <a:avLst/>
          </a:prstGeom>
          <a:ln w="34925">
            <a:solidFill>
              <a:srgbClr val="FF0000">
                <a:alpha val="70000"/>
              </a:srgb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CF7A5AE-4EF3-900D-EAF1-E641818261D9}"/>
              </a:ext>
            </a:extLst>
          </p:cNvPr>
          <p:cNvCxnSpPr>
            <a:cxnSpLocks/>
          </p:cNvCxnSpPr>
          <p:nvPr/>
        </p:nvCxnSpPr>
        <p:spPr>
          <a:xfrm flipH="1">
            <a:off x="10089155" y="7695120"/>
            <a:ext cx="1369020" cy="0"/>
          </a:xfrm>
          <a:prstGeom prst="straightConnector1">
            <a:avLst/>
          </a:prstGeom>
          <a:ln w="34925">
            <a:solidFill>
              <a:srgbClr val="FF0000">
                <a:alpha val="70000"/>
              </a:srgb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E05CC2-3C6C-9921-3FC0-1BB01DF414B8}"/>
                  </a:ext>
                </a:extLst>
              </p:cNvPr>
              <p:cNvSpPr txBox="1"/>
              <p:nvPr/>
            </p:nvSpPr>
            <p:spPr>
              <a:xfrm>
                <a:off x="13893625" y="9323523"/>
                <a:ext cx="3075368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en-ID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8E05CC2-3C6C-9921-3FC0-1BB01DF41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3625" y="9323523"/>
                <a:ext cx="3075368" cy="4154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75A3ABE2-C2D1-07CF-857E-726DB3352765}"/>
              </a:ext>
            </a:extLst>
          </p:cNvPr>
          <p:cNvSpPr/>
          <p:nvPr/>
        </p:nvSpPr>
        <p:spPr>
          <a:xfrm>
            <a:off x="5130247" y="543097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09F2059-8360-ABD4-A0A0-77F863185A74}"/>
              </a:ext>
            </a:extLst>
          </p:cNvPr>
          <p:cNvCxnSpPr>
            <a:cxnSpLocks/>
            <a:endCxn id="94" idx="3"/>
          </p:cNvCxnSpPr>
          <p:nvPr/>
        </p:nvCxnSpPr>
        <p:spPr>
          <a:xfrm flipV="1">
            <a:off x="4221043" y="5577319"/>
            <a:ext cx="936404" cy="1268126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9377544-4250-8033-3905-7714EBBB1231}"/>
              </a:ext>
            </a:extLst>
          </p:cNvPr>
          <p:cNvCxnSpPr>
            <a:cxnSpLocks/>
          </p:cNvCxnSpPr>
          <p:nvPr/>
        </p:nvCxnSpPr>
        <p:spPr>
          <a:xfrm flipV="1">
            <a:off x="6053162" y="7049844"/>
            <a:ext cx="417845" cy="547203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6ABB0A7-13F8-670F-71FB-C39D8D42C704}"/>
                  </a:ext>
                </a:extLst>
              </p:cNvPr>
              <p:cNvSpPr txBox="1"/>
              <p:nvPr/>
            </p:nvSpPr>
            <p:spPr>
              <a:xfrm>
                <a:off x="3848765" y="6218569"/>
                <a:ext cx="424829" cy="521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6ABB0A7-13F8-670F-71FB-C39D8D42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765" y="6218569"/>
                <a:ext cx="424829" cy="521681"/>
              </a:xfrm>
              <a:prstGeom prst="rect">
                <a:avLst/>
              </a:prstGeom>
              <a:blipFill>
                <a:blip r:embed="rId35"/>
                <a:stretch>
                  <a:fillRect r="-15714" b="-58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DD7677D-D124-7531-3A2D-E436C0638D72}"/>
                  </a:ext>
                </a:extLst>
              </p:cNvPr>
              <p:cNvSpPr txBox="1"/>
              <p:nvPr/>
            </p:nvSpPr>
            <p:spPr>
              <a:xfrm>
                <a:off x="5398771" y="7148231"/>
                <a:ext cx="424829" cy="521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DD7677D-D124-7531-3A2D-E436C063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71" y="7148231"/>
                <a:ext cx="424829" cy="521681"/>
              </a:xfrm>
              <a:prstGeom prst="rect">
                <a:avLst/>
              </a:prstGeom>
              <a:blipFill>
                <a:blip r:embed="rId36"/>
                <a:stretch>
                  <a:fillRect r="-15942" b="-705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7612DD72-5A05-36C1-C0A2-FD7BD63F5E25}"/>
              </a:ext>
            </a:extLst>
          </p:cNvPr>
          <p:cNvSpPr/>
          <p:nvPr/>
        </p:nvSpPr>
        <p:spPr>
          <a:xfrm>
            <a:off x="3189395" y="588367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C21CDA6-65DD-0E37-7FFD-452DCDD2E245}"/>
              </a:ext>
            </a:extLst>
          </p:cNvPr>
          <p:cNvSpPr/>
          <p:nvPr/>
        </p:nvSpPr>
        <p:spPr>
          <a:xfrm>
            <a:off x="2070205" y="531085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2B84D17-28DD-38C5-85E7-9D65EDE04FF2}"/>
              </a:ext>
            </a:extLst>
          </p:cNvPr>
          <p:cNvSpPr/>
          <p:nvPr/>
        </p:nvSpPr>
        <p:spPr>
          <a:xfrm>
            <a:off x="7336786" y="787698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936DA7E-7795-2217-D5D9-370FBEE13762}"/>
              </a:ext>
            </a:extLst>
          </p:cNvPr>
          <p:cNvSpPr/>
          <p:nvPr/>
        </p:nvSpPr>
        <p:spPr>
          <a:xfrm>
            <a:off x="3004586" y="301118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DC8CA29-AAA7-842F-90F2-6CA057E59444}"/>
              </a:ext>
            </a:extLst>
          </p:cNvPr>
          <p:cNvSpPr/>
          <p:nvPr/>
        </p:nvSpPr>
        <p:spPr>
          <a:xfrm>
            <a:off x="2926394" y="723290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25E0873-8125-D194-1B68-6300C6B758EA}"/>
              </a:ext>
            </a:extLst>
          </p:cNvPr>
          <p:cNvSpPr/>
          <p:nvPr/>
        </p:nvSpPr>
        <p:spPr>
          <a:xfrm>
            <a:off x="598654" y="617256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AFD51DB-2321-C5A4-BB5D-22F6DFED81FF}"/>
              </a:ext>
            </a:extLst>
          </p:cNvPr>
          <p:cNvSpPr/>
          <p:nvPr/>
        </p:nvSpPr>
        <p:spPr>
          <a:xfrm>
            <a:off x="5896640" y="75739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CC36EFC-0A06-E874-B875-337300C4D495}"/>
                  </a:ext>
                </a:extLst>
              </p:cNvPr>
              <p:cNvSpPr txBox="1"/>
              <p:nvPr/>
            </p:nvSpPr>
            <p:spPr>
              <a:xfrm>
                <a:off x="6362204" y="6104096"/>
                <a:ext cx="9836148" cy="695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105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0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D" sz="10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ID" sz="105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05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ID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ID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D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D" sz="105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105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D" sz="105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ID" sz="105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D" sz="105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D" sz="105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D" sz="105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ID" sz="105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D" sz="10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d-ID" sz="105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id-ID" sz="105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ID" sz="105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D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ID" sz="10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ID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D" sz="105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D" sz="105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ID" sz="105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05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ID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D" sz="105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sz="105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10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D" sz="10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ID" sz="105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sz="105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sz="105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sz="105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ID" sz="105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ID" sz="105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  <m:r>
                                            <a:rPr lang="en-ID" sz="105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ID" sz="105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  <m:r>
                                        <a:rPr lang="en-ID" sz="1050">
                                          <a:latin typeface="Cambria Math" panose="02040503050406030204" pitchFamily="18" charset="0"/>
                                        </a:rPr>
                                        <m:t>−1+</m:t>
                                      </m:r>
                                      <m:sSub>
                                        <m:sSubPr>
                                          <m:ctrlPr>
                                            <a:rPr lang="en-ID" sz="105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105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ID" sz="10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ID" sz="105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D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ID" sz="10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ID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D" sz="105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D" sz="105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ID" sz="105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05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ID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D" sz="105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sz="105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105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ID" sz="10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d>
                      <m:r>
                        <a:rPr lang="en-ID" sz="105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id-ID" sz="105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d-ID" sz="10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d-ID" sz="10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D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d-ID" sz="10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D" sz="105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CC36EFC-0A06-E874-B875-337300C4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204" y="6104096"/>
                <a:ext cx="9836148" cy="69589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93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5998688" y="420809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F8C7DEB-7ED6-9D51-AD2D-2B353C4B9D50}"/>
              </a:ext>
            </a:extLst>
          </p:cNvPr>
          <p:cNvSpPr/>
          <p:nvPr/>
        </p:nvSpPr>
        <p:spPr>
          <a:xfrm>
            <a:off x="5685007" y="505816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DAD612B-CCF1-053F-2559-B7BB482CC324}"/>
              </a:ext>
            </a:extLst>
          </p:cNvPr>
          <p:cNvSpPr/>
          <p:nvPr/>
        </p:nvSpPr>
        <p:spPr>
          <a:xfrm>
            <a:off x="2819570" y="1770537"/>
            <a:ext cx="1421715" cy="6693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/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blipFill>
                <a:blip r:embed="rId2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/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blipFill>
                <a:blip r:embed="rId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EE2462B2-9724-DF4E-5A39-3DB14846D680}"/>
              </a:ext>
            </a:extLst>
          </p:cNvPr>
          <p:cNvSpPr/>
          <p:nvPr/>
        </p:nvSpPr>
        <p:spPr>
          <a:xfrm>
            <a:off x="3059203" y="213298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1336B1-2EC6-2026-5133-7FB7D614B264}"/>
              </a:ext>
            </a:extLst>
          </p:cNvPr>
          <p:cNvSpPr/>
          <p:nvPr/>
        </p:nvSpPr>
        <p:spPr>
          <a:xfrm>
            <a:off x="3073486" y="187719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177565-D846-7BB9-55A4-1CE2587BF25F}"/>
                  </a:ext>
                </a:extLst>
              </p:cNvPr>
              <p:cNvSpPr txBox="1"/>
              <p:nvPr/>
            </p:nvSpPr>
            <p:spPr>
              <a:xfrm>
                <a:off x="6398340" y="534012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𝐵𝑎𝑔𝑎𝑖𝑚𝑎𝑛𝑎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𝑎𝑝𝑎𝑏𝑖𝑙𝑎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𝑑𝑎𝑡𝑎𝑛𝑦𝑎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𝑠𝑒𝑝𝑒𝑟𝑡𝑖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177565-D846-7BB9-55A4-1CE2587BF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340" y="534012"/>
                <a:ext cx="5459733" cy="738664"/>
              </a:xfrm>
              <a:prstGeom prst="rect">
                <a:avLst/>
              </a:prstGeom>
              <a:blipFill>
                <a:blip r:embed="rId4"/>
                <a:stretch>
                  <a:fillRect r="-797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7F762145-F221-EE81-2B8E-CA004344EA70}"/>
              </a:ext>
            </a:extLst>
          </p:cNvPr>
          <p:cNvSpPr/>
          <p:nvPr/>
        </p:nvSpPr>
        <p:spPr>
          <a:xfrm>
            <a:off x="4171063" y="676846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6B5FF7-5B24-E3BA-A0F5-B9577EAB6953}"/>
              </a:ext>
            </a:extLst>
          </p:cNvPr>
          <p:cNvSpPr/>
          <p:nvPr/>
        </p:nvSpPr>
        <p:spPr>
          <a:xfrm>
            <a:off x="4816412" y="497243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447A5B6-A9C1-0918-290B-9FE8062BF35F}"/>
              </a:ext>
            </a:extLst>
          </p:cNvPr>
          <p:cNvSpPr/>
          <p:nvPr/>
        </p:nvSpPr>
        <p:spPr>
          <a:xfrm>
            <a:off x="3947818" y="512059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DCF6E4-2EAE-DFC8-AFC8-7CF1F3FCCF04}"/>
              </a:ext>
            </a:extLst>
          </p:cNvPr>
          <p:cNvSpPr/>
          <p:nvPr/>
        </p:nvSpPr>
        <p:spPr>
          <a:xfrm>
            <a:off x="5134574" y="552585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ED113E2-629B-D444-BF83-6D2469EAB20C}"/>
              </a:ext>
            </a:extLst>
          </p:cNvPr>
          <p:cNvSpPr/>
          <p:nvPr/>
        </p:nvSpPr>
        <p:spPr>
          <a:xfrm>
            <a:off x="4352974" y="618308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BB65CE6-F563-793C-E2E8-1C051B85B06D}"/>
              </a:ext>
            </a:extLst>
          </p:cNvPr>
          <p:cNvSpPr/>
          <p:nvPr/>
        </p:nvSpPr>
        <p:spPr>
          <a:xfrm>
            <a:off x="5134576" y="604020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DB53BB2-00AB-B66F-E798-68399714D583}"/>
              </a:ext>
            </a:extLst>
          </p:cNvPr>
          <p:cNvSpPr/>
          <p:nvPr/>
        </p:nvSpPr>
        <p:spPr>
          <a:xfrm>
            <a:off x="5436901" y="642167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5CF8AB-84AF-4910-BE9D-EC08BE8C7E02}"/>
              </a:ext>
            </a:extLst>
          </p:cNvPr>
          <p:cNvSpPr/>
          <p:nvPr/>
        </p:nvSpPr>
        <p:spPr>
          <a:xfrm>
            <a:off x="4770239" y="660241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BD109C0-80DC-1C42-9FDB-195BDF8D9487}"/>
              </a:ext>
            </a:extLst>
          </p:cNvPr>
          <p:cNvSpPr/>
          <p:nvPr/>
        </p:nvSpPr>
        <p:spPr>
          <a:xfrm>
            <a:off x="4439723" y="566873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D73D73B-3382-3FFA-B18A-D46DC953E54C}"/>
              </a:ext>
            </a:extLst>
          </p:cNvPr>
          <p:cNvSpPr/>
          <p:nvPr/>
        </p:nvSpPr>
        <p:spPr>
          <a:xfrm>
            <a:off x="3917209" y="592590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CAF0459-046B-9B3B-9D23-5A6A70A04FFB}"/>
              </a:ext>
            </a:extLst>
          </p:cNvPr>
          <p:cNvSpPr/>
          <p:nvPr/>
        </p:nvSpPr>
        <p:spPr>
          <a:xfrm>
            <a:off x="5685007" y="576557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F71D52D-2DB8-1983-30F3-8E9AFAE78245}"/>
              </a:ext>
            </a:extLst>
          </p:cNvPr>
          <p:cNvSpPr/>
          <p:nvPr/>
        </p:nvSpPr>
        <p:spPr>
          <a:xfrm>
            <a:off x="6099104" y="609735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7BEE1F2-C86D-DAA5-70AA-BE9AB9E8BCCC}"/>
              </a:ext>
            </a:extLst>
          </p:cNvPr>
          <p:cNvSpPr/>
          <p:nvPr/>
        </p:nvSpPr>
        <p:spPr>
          <a:xfrm>
            <a:off x="6340813" y="560073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928258F-7A55-D54A-35A6-6C2CFC34A859}"/>
              </a:ext>
            </a:extLst>
          </p:cNvPr>
          <p:cNvSpPr/>
          <p:nvPr/>
        </p:nvSpPr>
        <p:spPr>
          <a:xfrm>
            <a:off x="5322965" y="431765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E97FBA5-5C5B-5179-A89F-7CC99539935F}"/>
              </a:ext>
            </a:extLst>
          </p:cNvPr>
          <p:cNvSpPr/>
          <p:nvPr/>
        </p:nvSpPr>
        <p:spPr>
          <a:xfrm>
            <a:off x="4346858" y="467113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D4D16FF-E992-8EC0-AA24-63F9DE85C4D9}"/>
              </a:ext>
            </a:extLst>
          </p:cNvPr>
          <p:cNvSpPr/>
          <p:nvPr/>
        </p:nvSpPr>
        <p:spPr>
          <a:xfrm>
            <a:off x="3192508" y="487376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3355FE7-1B11-FD87-4041-80E483083B4C}"/>
              </a:ext>
            </a:extLst>
          </p:cNvPr>
          <p:cNvSpPr/>
          <p:nvPr/>
        </p:nvSpPr>
        <p:spPr>
          <a:xfrm>
            <a:off x="3259214" y="635993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ACBF198-38B0-76BE-956D-9905D5E336E8}"/>
              </a:ext>
            </a:extLst>
          </p:cNvPr>
          <p:cNvSpPr/>
          <p:nvPr/>
        </p:nvSpPr>
        <p:spPr>
          <a:xfrm>
            <a:off x="4955968" y="400742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A8D74E0-8777-9181-1DE8-DA94636CCA64}"/>
              </a:ext>
            </a:extLst>
          </p:cNvPr>
          <p:cNvSpPr/>
          <p:nvPr/>
        </p:nvSpPr>
        <p:spPr>
          <a:xfrm>
            <a:off x="3729832" y="435443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30F7EC1-AE9B-CC27-FC6A-A43A03B5B391}"/>
              </a:ext>
            </a:extLst>
          </p:cNvPr>
          <p:cNvSpPr/>
          <p:nvPr/>
        </p:nvSpPr>
        <p:spPr>
          <a:xfrm>
            <a:off x="4209107" y="4107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82BDB16-EF45-1F9B-2305-3DADC4A189F1}"/>
              </a:ext>
            </a:extLst>
          </p:cNvPr>
          <p:cNvSpPr/>
          <p:nvPr/>
        </p:nvSpPr>
        <p:spPr>
          <a:xfrm>
            <a:off x="6546437" y="467113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6C63906-B100-96C6-98A7-F7FADBA6DE9E}"/>
              </a:ext>
            </a:extLst>
          </p:cNvPr>
          <p:cNvSpPr/>
          <p:nvPr/>
        </p:nvSpPr>
        <p:spPr>
          <a:xfrm>
            <a:off x="5953735" y="673580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A86618-37C2-AFE7-E4A0-3F86A59D0F7B}"/>
              </a:ext>
            </a:extLst>
          </p:cNvPr>
          <p:cNvSpPr/>
          <p:nvPr/>
        </p:nvSpPr>
        <p:spPr>
          <a:xfrm>
            <a:off x="5002141" y="714955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02FD585-6AC3-78B8-394C-D5ED2F2D4CAB}"/>
              </a:ext>
            </a:extLst>
          </p:cNvPr>
          <p:cNvSpPr/>
          <p:nvPr/>
        </p:nvSpPr>
        <p:spPr>
          <a:xfrm>
            <a:off x="6922714" y="604020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F727A0E-A2C4-1742-30C4-21E6C6B8DF7B}"/>
              </a:ext>
            </a:extLst>
          </p:cNvPr>
          <p:cNvSpPr/>
          <p:nvPr/>
        </p:nvSpPr>
        <p:spPr>
          <a:xfrm>
            <a:off x="3651251" y="723206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5B0B54C-383C-A3A7-A55F-C9216641EBBD}"/>
              </a:ext>
            </a:extLst>
          </p:cNvPr>
          <p:cNvSpPr/>
          <p:nvPr/>
        </p:nvSpPr>
        <p:spPr>
          <a:xfrm>
            <a:off x="7075079" y="527351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984706C-1EA5-C0C2-3F07-B287F2D192B9}"/>
              </a:ext>
            </a:extLst>
          </p:cNvPr>
          <p:cNvSpPr/>
          <p:nvPr/>
        </p:nvSpPr>
        <p:spPr>
          <a:xfrm>
            <a:off x="3176956" y="570243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A53220-7063-BC6E-5F6C-BA60E262BA7A}"/>
              </a:ext>
            </a:extLst>
          </p:cNvPr>
          <p:cNvSpPr/>
          <p:nvPr/>
        </p:nvSpPr>
        <p:spPr>
          <a:xfrm>
            <a:off x="3649708" y="533096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DD83445-D245-2BB2-3510-4B684D854D41}"/>
              </a:ext>
            </a:extLst>
          </p:cNvPr>
          <p:cNvSpPr/>
          <p:nvPr/>
        </p:nvSpPr>
        <p:spPr>
          <a:xfrm>
            <a:off x="3175921" y="41393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6765DEE-8D6B-431B-AE43-063D44CB7BAD}"/>
              </a:ext>
            </a:extLst>
          </p:cNvPr>
          <p:cNvSpPr/>
          <p:nvPr/>
        </p:nvSpPr>
        <p:spPr>
          <a:xfrm>
            <a:off x="7601222" y="452147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A9C3939-8BED-FF45-C0F5-5CA5B392A1F5}"/>
              </a:ext>
            </a:extLst>
          </p:cNvPr>
          <p:cNvSpPr/>
          <p:nvPr/>
        </p:nvSpPr>
        <p:spPr>
          <a:xfrm>
            <a:off x="6447877" y="514388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4DA3CC3-E01B-FDDA-DB89-6D2D13BD3A4B}"/>
              </a:ext>
            </a:extLst>
          </p:cNvPr>
          <p:cNvSpPr/>
          <p:nvPr/>
        </p:nvSpPr>
        <p:spPr>
          <a:xfrm>
            <a:off x="6212612" y="354525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F499C91-3397-37F0-3DE9-421A7CE246F0}"/>
              </a:ext>
            </a:extLst>
          </p:cNvPr>
          <p:cNvSpPr/>
          <p:nvPr/>
        </p:nvSpPr>
        <p:spPr>
          <a:xfrm>
            <a:off x="5227438" y="351756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A3296FB-D2EB-0110-C0C8-C3631C7260AF}"/>
              </a:ext>
            </a:extLst>
          </p:cNvPr>
          <p:cNvSpPr/>
          <p:nvPr/>
        </p:nvSpPr>
        <p:spPr>
          <a:xfrm>
            <a:off x="7044365" y="681977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815B798-FD5D-D470-8435-BD73C3C42A2E}"/>
              </a:ext>
            </a:extLst>
          </p:cNvPr>
          <p:cNvSpPr/>
          <p:nvPr/>
        </p:nvSpPr>
        <p:spPr>
          <a:xfrm>
            <a:off x="7911979" y="593702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FA12EE1-B6B3-B901-8A5E-4DF09DA37002}"/>
              </a:ext>
            </a:extLst>
          </p:cNvPr>
          <p:cNvSpPr/>
          <p:nvPr/>
        </p:nvSpPr>
        <p:spPr>
          <a:xfrm>
            <a:off x="7911977" y="524955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6A62BB1-6A04-92D4-3277-837205386CD3}"/>
              </a:ext>
            </a:extLst>
          </p:cNvPr>
          <p:cNvSpPr/>
          <p:nvPr/>
        </p:nvSpPr>
        <p:spPr>
          <a:xfrm>
            <a:off x="3762089" y="345260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2D7C2DA-6008-A0B9-6A23-CA53E061D795}"/>
                  </a:ext>
                </a:extLst>
              </p:cNvPr>
              <p:cNvSpPr txBox="1"/>
              <p:nvPr/>
            </p:nvSpPr>
            <p:spPr>
              <a:xfrm>
                <a:off x="7823447" y="7232741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𝐵𝑎𝑔𝑎𝑖𝑚𝑎𝑛𝑎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𝑑𝑒𝑛𝑔𝑎𝑛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𝐻𝑦𝑝𝑒𝑟𝑝𝑙𝑎𝑛𝑒𝑛𝑦𝑎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2D7C2DA-6008-A0B9-6A23-CA53E061D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47" y="7232741"/>
                <a:ext cx="5459733" cy="738664"/>
              </a:xfrm>
              <a:prstGeom prst="rect">
                <a:avLst/>
              </a:prstGeom>
              <a:blipFill>
                <a:blip r:embed="rId5"/>
                <a:stretch>
                  <a:fillRect r="-631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C3EDA1-240E-BA24-D709-77CC5B6B665D}"/>
                  </a:ext>
                </a:extLst>
              </p14:cNvPr>
              <p14:cNvContentPartPr/>
              <p14:nvPr/>
            </p14:nvContentPartPr>
            <p14:xfrm>
              <a:off x="2465640" y="3287160"/>
              <a:ext cx="4995000" cy="474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C3EDA1-240E-BA24-D709-77CC5B6B66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6280" y="3277800"/>
                <a:ext cx="5013720" cy="47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986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DAD612B-CCF1-053F-2559-B7BB482CC324}"/>
              </a:ext>
            </a:extLst>
          </p:cNvPr>
          <p:cNvSpPr/>
          <p:nvPr/>
        </p:nvSpPr>
        <p:spPr>
          <a:xfrm>
            <a:off x="2819570" y="1770537"/>
            <a:ext cx="1421715" cy="6693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/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blipFill>
                <a:blip r:embed="rId2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/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blipFill>
                <a:blip r:embed="rId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EE2462B2-9724-DF4E-5A39-3DB14846D680}"/>
              </a:ext>
            </a:extLst>
          </p:cNvPr>
          <p:cNvSpPr/>
          <p:nvPr/>
        </p:nvSpPr>
        <p:spPr>
          <a:xfrm>
            <a:off x="3059203" y="213298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1336B1-2EC6-2026-5133-7FB7D614B264}"/>
              </a:ext>
            </a:extLst>
          </p:cNvPr>
          <p:cNvSpPr/>
          <p:nvPr/>
        </p:nvSpPr>
        <p:spPr>
          <a:xfrm>
            <a:off x="3073486" y="187719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A3296FB-D2EB-0110-C0C8-C3631C7260AF}"/>
              </a:ext>
            </a:extLst>
          </p:cNvPr>
          <p:cNvSpPr/>
          <p:nvPr/>
        </p:nvSpPr>
        <p:spPr>
          <a:xfrm>
            <a:off x="8775194" y="839310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815B798-FD5D-D470-8435-BD73C3C42A2E}"/>
              </a:ext>
            </a:extLst>
          </p:cNvPr>
          <p:cNvSpPr/>
          <p:nvPr/>
        </p:nvSpPr>
        <p:spPr>
          <a:xfrm>
            <a:off x="6066370" y="840920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367088-6675-2C62-6230-855C6BFB4C39}"/>
              </a:ext>
            </a:extLst>
          </p:cNvPr>
          <p:cNvSpPr/>
          <p:nvPr/>
        </p:nvSpPr>
        <p:spPr>
          <a:xfrm>
            <a:off x="9327077" y="839310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9D6DE6-01B9-F1B0-5841-CE8C5AC624AD}"/>
              </a:ext>
            </a:extLst>
          </p:cNvPr>
          <p:cNvSpPr/>
          <p:nvPr/>
        </p:nvSpPr>
        <p:spPr>
          <a:xfrm>
            <a:off x="10032728" y="838515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E9E349-34D9-3B23-5DFA-7D0BA9CB296B}"/>
              </a:ext>
            </a:extLst>
          </p:cNvPr>
          <p:cNvSpPr/>
          <p:nvPr/>
        </p:nvSpPr>
        <p:spPr>
          <a:xfrm>
            <a:off x="5592142" y="838515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FE7859-C97F-E4D3-1C85-85937A7C9C86}"/>
              </a:ext>
            </a:extLst>
          </p:cNvPr>
          <p:cNvSpPr/>
          <p:nvPr/>
        </p:nvSpPr>
        <p:spPr>
          <a:xfrm>
            <a:off x="4391918" y="839828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72BBC1-0B04-ED78-76ED-62D74D2E59DE}"/>
              </a:ext>
            </a:extLst>
          </p:cNvPr>
          <p:cNvSpPr/>
          <p:nvPr/>
        </p:nvSpPr>
        <p:spPr>
          <a:xfrm>
            <a:off x="5030677" y="840920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A4B387-92A5-5931-14B2-6324AF087A59}"/>
              </a:ext>
            </a:extLst>
          </p:cNvPr>
          <p:cNvSpPr/>
          <p:nvPr/>
        </p:nvSpPr>
        <p:spPr>
          <a:xfrm>
            <a:off x="10695100" y="839310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324E15-78C6-6901-314B-67160C43B6B7}"/>
              </a:ext>
            </a:extLst>
          </p:cNvPr>
          <p:cNvSpPr/>
          <p:nvPr/>
        </p:nvSpPr>
        <p:spPr>
          <a:xfrm>
            <a:off x="3720850" y="843073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527873-B78B-F832-F53E-0B6144A9CE55}"/>
              </a:ext>
            </a:extLst>
          </p:cNvPr>
          <p:cNvSpPr/>
          <p:nvPr/>
        </p:nvSpPr>
        <p:spPr>
          <a:xfrm>
            <a:off x="11374867" y="837086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48C2B9-BB90-E1C9-3890-D902C554F96C}"/>
              </a:ext>
            </a:extLst>
          </p:cNvPr>
          <p:cNvSpPr/>
          <p:nvPr/>
        </p:nvSpPr>
        <p:spPr>
          <a:xfrm>
            <a:off x="8240503" y="839965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A94B3D-67C9-0308-385C-472A0D8147B8}"/>
              </a:ext>
            </a:extLst>
          </p:cNvPr>
          <p:cNvSpPr/>
          <p:nvPr/>
        </p:nvSpPr>
        <p:spPr>
          <a:xfrm>
            <a:off x="7945397" y="839310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7E8E2E-A98D-B4C6-6383-0C611F53B28F}"/>
              </a:ext>
            </a:extLst>
          </p:cNvPr>
          <p:cNvSpPr/>
          <p:nvPr/>
        </p:nvSpPr>
        <p:spPr>
          <a:xfrm>
            <a:off x="7631128" y="840920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881586E-F208-6541-4874-02661815C542}"/>
              </a:ext>
            </a:extLst>
          </p:cNvPr>
          <p:cNvSpPr/>
          <p:nvPr/>
        </p:nvSpPr>
        <p:spPr>
          <a:xfrm>
            <a:off x="7336022" y="838515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88988C-977C-84AF-75AF-0587FF278D49}"/>
              </a:ext>
            </a:extLst>
          </p:cNvPr>
          <p:cNvSpPr/>
          <p:nvPr/>
        </p:nvSpPr>
        <p:spPr>
          <a:xfrm>
            <a:off x="7060081" y="839965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4347656-3BE7-690D-1153-AC56866F325A}"/>
              </a:ext>
            </a:extLst>
          </p:cNvPr>
          <p:cNvSpPr/>
          <p:nvPr/>
        </p:nvSpPr>
        <p:spPr>
          <a:xfrm>
            <a:off x="6774557" y="837877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D0F76A-3E31-093B-CC45-CBDE586847B5}"/>
                  </a:ext>
                </a:extLst>
              </p:cNvPr>
              <p:cNvSpPr txBox="1"/>
              <p:nvPr/>
            </p:nvSpPr>
            <p:spPr>
              <a:xfrm>
                <a:off x="8645000" y="2831650"/>
                <a:ext cx="5459733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𝑈𝑛𝑡𝑢𝑘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𝑚𝑒𝑚𝑝𝑒𝑟𝑗𝑒𝑙𝑎𝑠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𝑖𝑛𝑡𝑢𝑖𝑠𝑖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𝑆𝑉𝑀</m:t>
                      </m:r>
                    </m:oMath>
                  </m:oMathPara>
                </a14:m>
                <a:endParaRPr lang="en-US" sz="42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𝑚𝑎𝑟𝑖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𝑘𝑖𝑡𝑎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𝑚𝑢𝑙𝑎𝑖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𝑑𝑎𝑟𝑖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1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𝑑𝑖𝑚𝑒𝑛𝑠𝑖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D0F76A-3E31-093B-CC45-CBDE5868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000" y="2831650"/>
                <a:ext cx="5459733" cy="1384995"/>
              </a:xfrm>
              <a:prstGeom prst="rect">
                <a:avLst/>
              </a:prstGeom>
              <a:blipFill>
                <a:blip r:embed="rId4"/>
                <a:stretch>
                  <a:fillRect r="-64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5854F95-C5D8-1A3B-9037-4E58295E99A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813713" y="7644584"/>
            <a:ext cx="2" cy="78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766536-5F04-12C8-1505-16DF06F1CD24}"/>
                  </a:ext>
                </a:extLst>
              </p:cNvPr>
              <p:cNvSpPr txBox="1"/>
              <p:nvPr/>
            </p:nvSpPr>
            <p:spPr>
              <a:xfrm>
                <a:off x="1500552" y="6836702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𝐽𝑖𝑘𝑎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766536-5F04-12C8-1505-16DF06F1C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52" y="6836702"/>
                <a:ext cx="5459733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669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DAD612B-CCF1-053F-2559-B7BB482CC324}"/>
              </a:ext>
            </a:extLst>
          </p:cNvPr>
          <p:cNvSpPr/>
          <p:nvPr/>
        </p:nvSpPr>
        <p:spPr>
          <a:xfrm>
            <a:off x="2819570" y="1770537"/>
            <a:ext cx="1421715" cy="6693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/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blipFill>
                <a:blip r:embed="rId2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/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blipFill>
                <a:blip r:embed="rId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EE2462B2-9724-DF4E-5A39-3DB14846D680}"/>
              </a:ext>
            </a:extLst>
          </p:cNvPr>
          <p:cNvSpPr/>
          <p:nvPr/>
        </p:nvSpPr>
        <p:spPr>
          <a:xfrm>
            <a:off x="3059203" y="213298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1336B1-2EC6-2026-5133-7FB7D614B264}"/>
              </a:ext>
            </a:extLst>
          </p:cNvPr>
          <p:cNvSpPr/>
          <p:nvPr/>
        </p:nvSpPr>
        <p:spPr>
          <a:xfrm>
            <a:off x="3073486" y="187719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A3296FB-D2EB-0110-C0C8-C3631C7260AF}"/>
              </a:ext>
            </a:extLst>
          </p:cNvPr>
          <p:cNvSpPr/>
          <p:nvPr/>
        </p:nvSpPr>
        <p:spPr>
          <a:xfrm>
            <a:off x="8775194" y="839310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815B798-FD5D-D470-8435-BD73C3C42A2E}"/>
              </a:ext>
            </a:extLst>
          </p:cNvPr>
          <p:cNvSpPr/>
          <p:nvPr/>
        </p:nvSpPr>
        <p:spPr>
          <a:xfrm>
            <a:off x="6066370" y="840920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367088-6675-2C62-6230-855C6BFB4C39}"/>
              </a:ext>
            </a:extLst>
          </p:cNvPr>
          <p:cNvSpPr/>
          <p:nvPr/>
        </p:nvSpPr>
        <p:spPr>
          <a:xfrm>
            <a:off x="9327077" y="839310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9D6DE6-01B9-F1B0-5841-CE8C5AC624AD}"/>
              </a:ext>
            </a:extLst>
          </p:cNvPr>
          <p:cNvSpPr/>
          <p:nvPr/>
        </p:nvSpPr>
        <p:spPr>
          <a:xfrm>
            <a:off x="10032728" y="838515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E9E349-34D9-3B23-5DFA-7D0BA9CB296B}"/>
              </a:ext>
            </a:extLst>
          </p:cNvPr>
          <p:cNvSpPr/>
          <p:nvPr/>
        </p:nvSpPr>
        <p:spPr>
          <a:xfrm>
            <a:off x="5592142" y="838515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FE7859-C97F-E4D3-1C85-85937A7C9C86}"/>
              </a:ext>
            </a:extLst>
          </p:cNvPr>
          <p:cNvSpPr/>
          <p:nvPr/>
        </p:nvSpPr>
        <p:spPr>
          <a:xfrm>
            <a:off x="4391918" y="839828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72BBC1-0B04-ED78-76ED-62D74D2E59DE}"/>
              </a:ext>
            </a:extLst>
          </p:cNvPr>
          <p:cNvSpPr/>
          <p:nvPr/>
        </p:nvSpPr>
        <p:spPr>
          <a:xfrm>
            <a:off x="5030677" y="840920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A4B387-92A5-5931-14B2-6324AF087A59}"/>
              </a:ext>
            </a:extLst>
          </p:cNvPr>
          <p:cNvSpPr/>
          <p:nvPr/>
        </p:nvSpPr>
        <p:spPr>
          <a:xfrm>
            <a:off x="10695100" y="839310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324E15-78C6-6901-314B-67160C43B6B7}"/>
              </a:ext>
            </a:extLst>
          </p:cNvPr>
          <p:cNvSpPr/>
          <p:nvPr/>
        </p:nvSpPr>
        <p:spPr>
          <a:xfrm>
            <a:off x="3708424" y="789877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527873-B78B-F832-F53E-0B6144A9CE55}"/>
              </a:ext>
            </a:extLst>
          </p:cNvPr>
          <p:cNvSpPr/>
          <p:nvPr/>
        </p:nvSpPr>
        <p:spPr>
          <a:xfrm>
            <a:off x="11374867" y="837086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48C2B9-BB90-E1C9-3890-D902C554F96C}"/>
              </a:ext>
            </a:extLst>
          </p:cNvPr>
          <p:cNvSpPr/>
          <p:nvPr/>
        </p:nvSpPr>
        <p:spPr>
          <a:xfrm>
            <a:off x="8240503" y="839965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A94B3D-67C9-0308-385C-472A0D8147B8}"/>
              </a:ext>
            </a:extLst>
          </p:cNvPr>
          <p:cNvSpPr/>
          <p:nvPr/>
        </p:nvSpPr>
        <p:spPr>
          <a:xfrm>
            <a:off x="7945397" y="839310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7E8E2E-A98D-B4C6-6383-0C611F53B28F}"/>
              </a:ext>
            </a:extLst>
          </p:cNvPr>
          <p:cNvSpPr/>
          <p:nvPr/>
        </p:nvSpPr>
        <p:spPr>
          <a:xfrm>
            <a:off x="7631128" y="840920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881586E-F208-6541-4874-02661815C542}"/>
              </a:ext>
            </a:extLst>
          </p:cNvPr>
          <p:cNvSpPr/>
          <p:nvPr/>
        </p:nvSpPr>
        <p:spPr>
          <a:xfrm>
            <a:off x="7336022" y="838515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88988C-977C-84AF-75AF-0587FF278D49}"/>
              </a:ext>
            </a:extLst>
          </p:cNvPr>
          <p:cNvSpPr/>
          <p:nvPr/>
        </p:nvSpPr>
        <p:spPr>
          <a:xfrm>
            <a:off x="7060081" y="839965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4347656-3BE7-690D-1153-AC56866F325A}"/>
              </a:ext>
            </a:extLst>
          </p:cNvPr>
          <p:cNvSpPr/>
          <p:nvPr/>
        </p:nvSpPr>
        <p:spPr>
          <a:xfrm>
            <a:off x="6774557" y="837877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D0F76A-3E31-093B-CC45-CBDE586847B5}"/>
                  </a:ext>
                </a:extLst>
              </p:cNvPr>
              <p:cNvSpPr txBox="1"/>
              <p:nvPr/>
            </p:nvSpPr>
            <p:spPr>
              <a:xfrm>
                <a:off x="8645000" y="2831650"/>
                <a:ext cx="5459733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𝑈𝑛𝑡𝑢𝑘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𝑚𝑒𝑚𝑝𝑒𝑟𝑗𝑒𝑙𝑎𝑠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𝑖𝑛𝑡𝑢𝑖𝑠𝑖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𝑆𝑉𝑀</m:t>
                      </m:r>
                    </m:oMath>
                  </m:oMathPara>
                </a14:m>
                <a:endParaRPr lang="en-US" sz="42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𝑚𝑎𝑟𝑖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𝑘𝑖𝑡𝑎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𝑚𝑢𝑙𝑎𝑖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𝑑𝑎𝑟𝑖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1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𝑑𝑖𝑚𝑒𝑛𝑠𝑖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D0F76A-3E31-093B-CC45-CBDE5868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000" y="2831650"/>
                <a:ext cx="5459733" cy="1384995"/>
              </a:xfrm>
              <a:prstGeom prst="rect">
                <a:avLst/>
              </a:prstGeom>
              <a:blipFill>
                <a:blip r:embed="rId4"/>
                <a:stretch>
                  <a:fillRect r="-64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5854F95-C5D8-1A3B-9037-4E58295E99AE}"/>
              </a:ext>
            </a:extLst>
          </p:cNvPr>
          <p:cNvCxnSpPr>
            <a:cxnSpLocks/>
          </p:cNvCxnSpPr>
          <p:nvPr/>
        </p:nvCxnSpPr>
        <p:spPr>
          <a:xfrm>
            <a:off x="3813712" y="6969742"/>
            <a:ext cx="2" cy="78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766536-5F04-12C8-1505-16DF06F1CD24}"/>
                  </a:ext>
                </a:extLst>
              </p:cNvPr>
              <p:cNvSpPr txBox="1"/>
              <p:nvPr/>
            </p:nvSpPr>
            <p:spPr>
              <a:xfrm>
                <a:off x="2157413" y="5534748"/>
                <a:ext cx="5459733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𝐽𝑖𝑘𝑎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sz="42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𝑛𝑖𝑙𝑎𝑖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  <m:sup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766536-5F04-12C8-1505-16DF06F1C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413" y="5534748"/>
                <a:ext cx="545973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C4CE7C-BC6D-0596-4BEF-A7B8AA277CA3}"/>
                  </a:ext>
                </a:extLst>
              </p:cNvPr>
              <p:cNvSpPr txBox="1"/>
              <p:nvPr/>
            </p:nvSpPr>
            <p:spPr>
              <a:xfrm>
                <a:off x="10787963" y="6444287"/>
                <a:ext cx="842617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𝐶𝑎𝑟𝑖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𝑛𝑖𝑙𝑎𝑖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𝑑𝑖𝑚𝑒𝑛𝑠𝑖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C4CE7C-BC6D-0596-4BEF-A7B8AA277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963" y="6444287"/>
                <a:ext cx="8426174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2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DAD612B-CCF1-053F-2559-B7BB482CC324}"/>
              </a:ext>
            </a:extLst>
          </p:cNvPr>
          <p:cNvSpPr/>
          <p:nvPr/>
        </p:nvSpPr>
        <p:spPr>
          <a:xfrm>
            <a:off x="2819570" y="1770537"/>
            <a:ext cx="1421715" cy="6693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/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blipFill>
                <a:blip r:embed="rId2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/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blipFill>
                <a:blip r:embed="rId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EE2462B2-9724-DF4E-5A39-3DB14846D680}"/>
              </a:ext>
            </a:extLst>
          </p:cNvPr>
          <p:cNvSpPr/>
          <p:nvPr/>
        </p:nvSpPr>
        <p:spPr>
          <a:xfrm>
            <a:off x="3059203" y="213298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1336B1-2EC6-2026-5133-7FB7D614B264}"/>
              </a:ext>
            </a:extLst>
          </p:cNvPr>
          <p:cNvSpPr/>
          <p:nvPr/>
        </p:nvSpPr>
        <p:spPr>
          <a:xfrm>
            <a:off x="3073486" y="187719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A3296FB-D2EB-0110-C0C8-C3631C7260AF}"/>
              </a:ext>
            </a:extLst>
          </p:cNvPr>
          <p:cNvSpPr/>
          <p:nvPr/>
        </p:nvSpPr>
        <p:spPr>
          <a:xfrm>
            <a:off x="9051136" y="527680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815B798-FD5D-D470-8435-BD73C3C42A2E}"/>
              </a:ext>
            </a:extLst>
          </p:cNvPr>
          <p:cNvSpPr/>
          <p:nvPr/>
        </p:nvSpPr>
        <p:spPr>
          <a:xfrm>
            <a:off x="6046009" y="729749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367088-6675-2C62-6230-855C6BFB4C39}"/>
              </a:ext>
            </a:extLst>
          </p:cNvPr>
          <p:cNvSpPr/>
          <p:nvPr/>
        </p:nvSpPr>
        <p:spPr>
          <a:xfrm>
            <a:off x="9413731" y="473603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9D6DE6-01B9-F1B0-5841-CE8C5AC624AD}"/>
              </a:ext>
            </a:extLst>
          </p:cNvPr>
          <p:cNvSpPr/>
          <p:nvPr/>
        </p:nvSpPr>
        <p:spPr>
          <a:xfrm>
            <a:off x="9831829" y="422546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E9E349-34D9-3B23-5DFA-7D0BA9CB296B}"/>
              </a:ext>
            </a:extLst>
          </p:cNvPr>
          <p:cNvSpPr/>
          <p:nvPr/>
        </p:nvSpPr>
        <p:spPr>
          <a:xfrm>
            <a:off x="5474564" y="757076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FE7859-C97F-E4D3-1C85-85937A7C9C86}"/>
              </a:ext>
            </a:extLst>
          </p:cNvPr>
          <p:cNvSpPr/>
          <p:nvPr/>
        </p:nvSpPr>
        <p:spPr>
          <a:xfrm>
            <a:off x="4353278" y="798510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72BBC1-0B04-ED78-76ED-62D74D2E59DE}"/>
              </a:ext>
            </a:extLst>
          </p:cNvPr>
          <p:cNvSpPr/>
          <p:nvPr/>
        </p:nvSpPr>
        <p:spPr>
          <a:xfrm>
            <a:off x="4915444" y="774221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A4B387-92A5-5931-14B2-6324AF087A59}"/>
              </a:ext>
            </a:extLst>
          </p:cNvPr>
          <p:cNvSpPr/>
          <p:nvPr/>
        </p:nvSpPr>
        <p:spPr>
          <a:xfrm>
            <a:off x="10100459" y="363789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324E15-78C6-6901-314B-67160C43B6B7}"/>
              </a:ext>
            </a:extLst>
          </p:cNvPr>
          <p:cNvSpPr/>
          <p:nvPr/>
        </p:nvSpPr>
        <p:spPr>
          <a:xfrm>
            <a:off x="3708667" y="815655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527873-B78B-F832-F53E-0B6144A9CE55}"/>
              </a:ext>
            </a:extLst>
          </p:cNvPr>
          <p:cNvSpPr/>
          <p:nvPr/>
        </p:nvSpPr>
        <p:spPr>
          <a:xfrm>
            <a:off x="10515600" y="285665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48C2B9-BB90-E1C9-3890-D902C554F96C}"/>
              </a:ext>
            </a:extLst>
          </p:cNvPr>
          <p:cNvSpPr/>
          <p:nvPr/>
        </p:nvSpPr>
        <p:spPr>
          <a:xfrm>
            <a:off x="8527273" y="607690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A94B3D-67C9-0308-385C-472A0D8147B8}"/>
              </a:ext>
            </a:extLst>
          </p:cNvPr>
          <p:cNvSpPr/>
          <p:nvPr/>
        </p:nvSpPr>
        <p:spPr>
          <a:xfrm>
            <a:off x="8198533" y="644162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7E8E2E-A98D-B4C6-6383-0C611F53B28F}"/>
              </a:ext>
            </a:extLst>
          </p:cNvPr>
          <p:cNvSpPr/>
          <p:nvPr/>
        </p:nvSpPr>
        <p:spPr>
          <a:xfrm>
            <a:off x="7905218" y="660579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881586E-F208-6541-4874-02661815C542}"/>
              </a:ext>
            </a:extLst>
          </p:cNvPr>
          <p:cNvSpPr/>
          <p:nvPr/>
        </p:nvSpPr>
        <p:spPr>
          <a:xfrm>
            <a:off x="7643602" y="685892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88988C-977C-84AF-75AF-0587FF278D49}"/>
              </a:ext>
            </a:extLst>
          </p:cNvPr>
          <p:cNvSpPr/>
          <p:nvPr/>
        </p:nvSpPr>
        <p:spPr>
          <a:xfrm>
            <a:off x="7180406" y="717094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4347656-3BE7-690D-1153-AC56866F325A}"/>
              </a:ext>
            </a:extLst>
          </p:cNvPr>
          <p:cNvSpPr/>
          <p:nvPr/>
        </p:nvSpPr>
        <p:spPr>
          <a:xfrm>
            <a:off x="6773888" y="735543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</p:spTree>
    <p:extLst>
      <p:ext uri="{BB962C8B-B14F-4D97-AF65-F5344CB8AC3E}">
        <p14:creationId xmlns:p14="http://schemas.microsoft.com/office/powerpoint/2010/main" val="70371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DAD612B-CCF1-053F-2559-B7BB482CC324}"/>
              </a:ext>
            </a:extLst>
          </p:cNvPr>
          <p:cNvSpPr/>
          <p:nvPr/>
        </p:nvSpPr>
        <p:spPr>
          <a:xfrm>
            <a:off x="2819570" y="1770537"/>
            <a:ext cx="1421715" cy="6693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/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blipFill>
                <a:blip r:embed="rId2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/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blipFill>
                <a:blip r:embed="rId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EE2462B2-9724-DF4E-5A39-3DB14846D680}"/>
              </a:ext>
            </a:extLst>
          </p:cNvPr>
          <p:cNvSpPr/>
          <p:nvPr/>
        </p:nvSpPr>
        <p:spPr>
          <a:xfrm>
            <a:off x="3059203" y="213298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1336B1-2EC6-2026-5133-7FB7D614B264}"/>
              </a:ext>
            </a:extLst>
          </p:cNvPr>
          <p:cNvSpPr/>
          <p:nvPr/>
        </p:nvSpPr>
        <p:spPr>
          <a:xfrm>
            <a:off x="3073486" y="187719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A3296FB-D2EB-0110-C0C8-C3631C7260AF}"/>
              </a:ext>
            </a:extLst>
          </p:cNvPr>
          <p:cNvSpPr/>
          <p:nvPr/>
        </p:nvSpPr>
        <p:spPr>
          <a:xfrm>
            <a:off x="9051136" y="527680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815B798-FD5D-D470-8435-BD73C3C42A2E}"/>
              </a:ext>
            </a:extLst>
          </p:cNvPr>
          <p:cNvSpPr/>
          <p:nvPr/>
        </p:nvSpPr>
        <p:spPr>
          <a:xfrm>
            <a:off x="6046009" y="729749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367088-6675-2C62-6230-855C6BFB4C39}"/>
              </a:ext>
            </a:extLst>
          </p:cNvPr>
          <p:cNvSpPr/>
          <p:nvPr/>
        </p:nvSpPr>
        <p:spPr>
          <a:xfrm>
            <a:off x="9413731" y="473603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9D6DE6-01B9-F1B0-5841-CE8C5AC624AD}"/>
              </a:ext>
            </a:extLst>
          </p:cNvPr>
          <p:cNvSpPr/>
          <p:nvPr/>
        </p:nvSpPr>
        <p:spPr>
          <a:xfrm>
            <a:off x="9831829" y="422546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E9E349-34D9-3B23-5DFA-7D0BA9CB296B}"/>
              </a:ext>
            </a:extLst>
          </p:cNvPr>
          <p:cNvSpPr/>
          <p:nvPr/>
        </p:nvSpPr>
        <p:spPr>
          <a:xfrm>
            <a:off x="5474564" y="757076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FE7859-C97F-E4D3-1C85-85937A7C9C86}"/>
              </a:ext>
            </a:extLst>
          </p:cNvPr>
          <p:cNvSpPr/>
          <p:nvPr/>
        </p:nvSpPr>
        <p:spPr>
          <a:xfrm>
            <a:off x="4353278" y="798510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72BBC1-0B04-ED78-76ED-62D74D2E59DE}"/>
              </a:ext>
            </a:extLst>
          </p:cNvPr>
          <p:cNvSpPr/>
          <p:nvPr/>
        </p:nvSpPr>
        <p:spPr>
          <a:xfrm>
            <a:off x="4915444" y="774221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A4B387-92A5-5931-14B2-6324AF087A59}"/>
              </a:ext>
            </a:extLst>
          </p:cNvPr>
          <p:cNvSpPr/>
          <p:nvPr/>
        </p:nvSpPr>
        <p:spPr>
          <a:xfrm>
            <a:off x="10100459" y="363789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324E15-78C6-6901-314B-67160C43B6B7}"/>
              </a:ext>
            </a:extLst>
          </p:cNvPr>
          <p:cNvSpPr/>
          <p:nvPr/>
        </p:nvSpPr>
        <p:spPr>
          <a:xfrm>
            <a:off x="3708667" y="815655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527873-B78B-F832-F53E-0B6144A9CE55}"/>
              </a:ext>
            </a:extLst>
          </p:cNvPr>
          <p:cNvSpPr/>
          <p:nvPr/>
        </p:nvSpPr>
        <p:spPr>
          <a:xfrm>
            <a:off x="10515600" y="285665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48C2B9-BB90-E1C9-3890-D902C554F96C}"/>
              </a:ext>
            </a:extLst>
          </p:cNvPr>
          <p:cNvSpPr/>
          <p:nvPr/>
        </p:nvSpPr>
        <p:spPr>
          <a:xfrm>
            <a:off x="8527273" y="607690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A94B3D-67C9-0308-385C-472A0D8147B8}"/>
              </a:ext>
            </a:extLst>
          </p:cNvPr>
          <p:cNvSpPr/>
          <p:nvPr/>
        </p:nvSpPr>
        <p:spPr>
          <a:xfrm>
            <a:off x="8198533" y="644162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7E8E2E-A98D-B4C6-6383-0C611F53B28F}"/>
              </a:ext>
            </a:extLst>
          </p:cNvPr>
          <p:cNvSpPr/>
          <p:nvPr/>
        </p:nvSpPr>
        <p:spPr>
          <a:xfrm>
            <a:off x="7905218" y="660579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881586E-F208-6541-4874-02661815C542}"/>
              </a:ext>
            </a:extLst>
          </p:cNvPr>
          <p:cNvSpPr/>
          <p:nvPr/>
        </p:nvSpPr>
        <p:spPr>
          <a:xfrm>
            <a:off x="7643602" y="685892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88988C-977C-84AF-75AF-0587FF278D49}"/>
              </a:ext>
            </a:extLst>
          </p:cNvPr>
          <p:cNvSpPr/>
          <p:nvPr/>
        </p:nvSpPr>
        <p:spPr>
          <a:xfrm>
            <a:off x="7180406" y="717094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4347656-3BE7-690D-1153-AC56866F325A}"/>
              </a:ext>
            </a:extLst>
          </p:cNvPr>
          <p:cNvSpPr/>
          <p:nvPr/>
        </p:nvSpPr>
        <p:spPr>
          <a:xfrm>
            <a:off x="6773888" y="735543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80D7FB-6A4C-296C-6F6A-1798641281EF}"/>
              </a:ext>
            </a:extLst>
          </p:cNvPr>
          <p:cNvCxnSpPr>
            <a:cxnSpLocks/>
          </p:cNvCxnSpPr>
          <p:nvPr/>
        </p:nvCxnSpPr>
        <p:spPr>
          <a:xfrm flipH="1">
            <a:off x="4915443" y="3445330"/>
            <a:ext cx="7445286" cy="5055734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52294F-712D-E8C6-F526-C16D9441445E}"/>
                  </a:ext>
                </a:extLst>
              </p:cNvPr>
              <p:cNvSpPr txBox="1"/>
              <p:nvPr/>
            </p:nvSpPr>
            <p:spPr>
              <a:xfrm rot="19534898">
                <a:off x="9698209" y="5449786"/>
                <a:ext cx="3624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h𝑦𝑝𝑒𝑟𝑝𝑙𝑎𝑛𝑒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52294F-712D-E8C6-F526-C16D94414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4898">
                <a:off x="9698209" y="5449786"/>
                <a:ext cx="362432" cy="415498"/>
              </a:xfrm>
              <a:prstGeom prst="rect">
                <a:avLst/>
              </a:prstGeom>
              <a:blipFill>
                <a:blip r:embed="rId4"/>
                <a:stretch>
                  <a:fillRect t="-120000" r="-192135" b="-122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24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974694" y="801791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491531" y="257092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8" y="0"/>
                </a:lnTo>
                <a:lnTo>
                  <a:pt x="1535538" y="1543216"/>
                </a:lnTo>
                <a:lnTo>
                  <a:pt x="0" y="1543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9144000" y="3809889"/>
            <a:ext cx="5928809" cy="5448411"/>
          </a:xfrm>
          <a:custGeom>
            <a:avLst/>
            <a:gdLst/>
            <a:ahLst/>
            <a:cxnLst/>
            <a:rect l="l" t="t" r="r" b="b"/>
            <a:pathLst>
              <a:path w="5928809" h="5448411">
                <a:moveTo>
                  <a:pt x="0" y="0"/>
                </a:moveTo>
                <a:lnTo>
                  <a:pt x="5928809" y="0"/>
                </a:lnTo>
                <a:lnTo>
                  <a:pt x="5928809" y="5448411"/>
                </a:lnTo>
                <a:lnTo>
                  <a:pt x="0" y="5448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3" name="Group 13"/>
          <p:cNvGrpSpPr/>
          <p:nvPr/>
        </p:nvGrpSpPr>
        <p:grpSpPr>
          <a:xfrm>
            <a:off x="5348713" y="3503823"/>
            <a:ext cx="4144266" cy="1338178"/>
            <a:chOff x="0" y="0"/>
            <a:chExt cx="1091494" cy="3524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1494" cy="352442"/>
            </a:xfrm>
            <a:custGeom>
              <a:avLst/>
              <a:gdLst/>
              <a:ahLst/>
              <a:cxnLst/>
              <a:rect l="l" t="t" r="r" b="b"/>
              <a:pathLst>
                <a:path w="1091494" h="352442">
                  <a:moveTo>
                    <a:pt x="95273" y="0"/>
                  </a:moveTo>
                  <a:lnTo>
                    <a:pt x="996220" y="0"/>
                  </a:lnTo>
                  <a:cubicBezTo>
                    <a:pt x="1048838" y="0"/>
                    <a:pt x="1091494" y="42655"/>
                    <a:pt x="1091494" y="95273"/>
                  </a:cubicBezTo>
                  <a:lnTo>
                    <a:pt x="1091494" y="257169"/>
                  </a:lnTo>
                  <a:cubicBezTo>
                    <a:pt x="1091494" y="309787"/>
                    <a:pt x="1048838" y="352442"/>
                    <a:pt x="996220" y="352442"/>
                  </a:cubicBezTo>
                  <a:lnTo>
                    <a:pt x="95273" y="352442"/>
                  </a:lnTo>
                  <a:cubicBezTo>
                    <a:pt x="42655" y="352442"/>
                    <a:pt x="0" y="309787"/>
                    <a:pt x="0" y="257169"/>
                  </a:cubicBezTo>
                  <a:lnTo>
                    <a:pt x="0" y="95273"/>
                  </a:lnTo>
                  <a:cubicBezTo>
                    <a:pt x="0" y="42655"/>
                    <a:pt x="42655" y="0"/>
                    <a:pt x="95273" y="0"/>
                  </a:cubicBezTo>
                  <a:close/>
                </a:path>
              </a:pathLst>
            </a:custGeom>
            <a:solidFill>
              <a:srgbClr val="C90000">
                <a:alpha val="82745"/>
              </a:srgbClr>
            </a:solidFill>
            <a:ln w="104775" cap="rnd">
              <a:solidFill>
                <a:srgbClr val="000000">
                  <a:alpha val="82745"/>
                </a:srgbClr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85581" y="1733173"/>
            <a:ext cx="8811568" cy="102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6"/>
              </a:lnSpc>
            </a:pPr>
            <a:r>
              <a:rPr lang="en-US" sz="6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07174" y="3714639"/>
            <a:ext cx="322332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Luckiest Guy"/>
              </a:rPr>
              <a:t>Buah Tomat</a:t>
            </a:r>
          </a:p>
        </p:txBody>
      </p:sp>
      <p:sp>
        <p:nvSpPr>
          <p:cNvPr id="18" name="AutoShape 18"/>
          <p:cNvSpPr/>
          <p:nvPr/>
        </p:nvSpPr>
        <p:spPr>
          <a:xfrm flipH="1">
            <a:off x="7418834" y="4842001"/>
            <a:ext cx="2012" cy="1692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9" name="AutoShape 19"/>
          <p:cNvSpPr/>
          <p:nvPr/>
        </p:nvSpPr>
        <p:spPr>
          <a:xfrm>
            <a:off x="7399784" y="6534094"/>
            <a:ext cx="20931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DAD612B-CCF1-053F-2559-B7BB482CC324}"/>
              </a:ext>
            </a:extLst>
          </p:cNvPr>
          <p:cNvSpPr/>
          <p:nvPr/>
        </p:nvSpPr>
        <p:spPr>
          <a:xfrm>
            <a:off x="2819570" y="1770537"/>
            <a:ext cx="1421715" cy="6693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/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blipFill>
                <a:blip r:embed="rId2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/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blipFill>
                <a:blip r:embed="rId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EE2462B2-9724-DF4E-5A39-3DB14846D680}"/>
              </a:ext>
            </a:extLst>
          </p:cNvPr>
          <p:cNvSpPr/>
          <p:nvPr/>
        </p:nvSpPr>
        <p:spPr>
          <a:xfrm>
            <a:off x="3059203" y="213298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1336B1-2EC6-2026-5133-7FB7D614B264}"/>
              </a:ext>
            </a:extLst>
          </p:cNvPr>
          <p:cNvSpPr/>
          <p:nvPr/>
        </p:nvSpPr>
        <p:spPr>
          <a:xfrm>
            <a:off x="3073486" y="187719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A3296FB-D2EB-0110-C0C8-C3631C7260AF}"/>
              </a:ext>
            </a:extLst>
          </p:cNvPr>
          <p:cNvSpPr/>
          <p:nvPr/>
        </p:nvSpPr>
        <p:spPr>
          <a:xfrm>
            <a:off x="9051136" y="527680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815B798-FD5D-D470-8435-BD73C3C42A2E}"/>
              </a:ext>
            </a:extLst>
          </p:cNvPr>
          <p:cNvSpPr/>
          <p:nvPr/>
        </p:nvSpPr>
        <p:spPr>
          <a:xfrm>
            <a:off x="6046009" y="729749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367088-6675-2C62-6230-855C6BFB4C39}"/>
              </a:ext>
            </a:extLst>
          </p:cNvPr>
          <p:cNvSpPr/>
          <p:nvPr/>
        </p:nvSpPr>
        <p:spPr>
          <a:xfrm>
            <a:off x="9413731" y="473603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9D6DE6-01B9-F1B0-5841-CE8C5AC624AD}"/>
              </a:ext>
            </a:extLst>
          </p:cNvPr>
          <p:cNvSpPr/>
          <p:nvPr/>
        </p:nvSpPr>
        <p:spPr>
          <a:xfrm>
            <a:off x="9831829" y="422546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E9E349-34D9-3B23-5DFA-7D0BA9CB296B}"/>
              </a:ext>
            </a:extLst>
          </p:cNvPr>
          <p:cNvSpPr/>
          <p:nvPr/>
        </p:nvSpPr>
        <p:spPr>
          <a:xfrm>
            <a:off x="5474564" y="757076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FE7859-C97F-E4D3-1C85-85937A7C9C86}"/>
              </a:ext>
            </a:extLst>
          </p:cNvPr>
          <p:cNvSpPr/>
          <p:nvPr/>
        </p:nvSpPr>
        <p:spPr>
          <a:xfrm>
            <a:off x="4353278" y="798510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72BBC1-0B04-ED78-76ED-62D74D2E59DE}"/>
              </a:ext>
            </a:extLst>
          </p:cNvPr>
          <p:cNvSpPr/>
          <p:nvPr/>
        </p:nvSpPr>
        <p:spPr>
          <a:xfrm>
            <a:off x="4915444" y="774221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A4B387-92A5-5931-14B2-6324AF087A59}"/>
              </a:ext>
            </a:extLst>
          </p:cNvPr>
          <p:cNvSpPr/>
          <p:nvPr/>
        </p:nvSpPr>
        <p:spPr>
          <a:xfrm>
            <a:off x="10100459" y="363789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324E15-78C6-6901-314B-67160C43B6B7}"/>
              </a:ext>
            </a:extLst>
          </p:cNvPr>
          <p:cNvSpPr/>
          <p:nvPr/>
        </p:nvSpPr>
        <p:spPr>
          <a:xfrm>
            <a:off x="3708667" y="815655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527873-B78B-F832-F53E-0B6144A9CE55}"/>
              </a:ext>
            </a:extLst>
          </p:cNvPr>
          <p:cNvSpPr/>
          <p:nvPr/>
        </p:nvSpPr>
        <p:spPr>
          <a:xfrm>
            <a:off x="10770439" y="300241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48C2B9-BB90-E1C9-3890-D902C554F96C}"/>
              </a:ext>
            </a:extLst>
          </p:cNvPr>
          <p:cNvSpPr/>
          <p:nvPr/>
        </p:nvSpPr>
        <p:spPr>
          <a:xfrm>
            <a:off x="8527273" y="607690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A94B3D-67C9-0308-385C-472A0D8147B8}"/>
              </a:ext>
            </a:extLst>
          </p:cNvPr>
          <p:cNvSpPr/>
          <p:nvPr/>
        </p:nvSpPr>
        <p:spPr>
          <a:xfrm>
            <a:off x="8198533" y="644162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7E8E2E-A98D-B4C6-6383-0C611F53B28F}"/>
              </a:ext>
            </a:extLst>
          </p:cNvPr>
          <p:cNvSpPr/>
          <p:nvPr/>
        </p:nvSpPr>
        <p:spPr>
          <a:xfrm>
            <a:off x="7905218" y="660579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881586E-F208-6541-4874-02661815C542}"/>
              </a:ext>
            </a:extLst>
          </p:cNvPr>
          <p:cNvSpPr/>
          <p:nvPr/>
        </p:nvSpPr>
        <p:spPr>
          <a:xfrm>
            <a:off x="7643602" y="685892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88988C-977C-84AF-75AF-0587FF278D49}"/>
              </a:ext>
            </a:extLst>
          </p:cNvPr>
          <p:cNvSpPr/>
          <p:nvPr/>
        </p:nvSpPr>
        <p:spPr>
          <a:xfrm>
            <a:off x="7180406" y="717094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4347656-3BE7-690D-1153-AC56866F325A}"/>
              </a:ext>
            </a:extLst>
          </p:cNvPr>
          <p:cNvSpPr/>
          <p:nvPr/>
        </p:nvSpPr>
        <p:spPr>
          <a:xfrm>
            <a:off x="6773888" y="735543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80D7FB-6A4C-296C-6F6A-1798641281EF}"/>
              </a:ext>
            </a:extLst>
          </p:cNvPr>
          <p:cNvCxnSpPr>
            <a:cxnSpLocks/>
          </p:cNvCxnSpPr>
          <p:nvPr/>
        </p:nvCxnSpPr>
        <p:spPr>
          <a:xfrm flipH="1">
            <a:off x="4915443" y="3445330"/>
            <a:ext cx="7445286" cy="5055734"/>
          </a:xfrm>
          <a:prstGeom prst="line">
            <a:avLst/>
          </a:prstGeom>
          <a:ln w="22225" cmpd="sng">
            <a:solidFill>
              <a:schemeClr val="bg2">
                <a:lumMod val="25000"/>
              </a:schemeClr>
            </a:solidFill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52294F-712D-E8C6-F526-C16D9441445E}"/>
                  </a:ext>
                </a:extLst>
              </p:cNvPr>
              <p:cNvSpPr txBox="1"/>
              <p:nvPr/>
            </p:nvSpPr>
            <p:spPr>
              <a:xfrm rot="19534898">
                <a:off x="9698209" y="5449786"/>
                <a:ext cx="3624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h𝑦𝑝𝑒𝑟𝑝𝑙𝑎𝑛𝑒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52294F-712D-E8C6-F526-C16D94414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4898">
                <a:off x="9698209" y="5449786"/>
                <a:ext cx="362432" cy="415498"/>
              </a:xfrm>
              <a:prstGeom prst="rect">
                <a:avLst/>
              </a:prstGeom>
              <a:blipFill>
                <a:blip r:embed="rId4"/>
                <a:stretch>
                  <a:fillRect t="-120000" r="-192135" b="-122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16E838-4F6F-E412-EED0-6DAD0FBF1354}"/>
                  </a:ext>
                </a:extLst>
              </p:cNvPr>
              <p:cNvSpPr txBox="1"/>
              <p:nvPr/>
            </p:nvSpPr>
            <p:spPr>
              <a:xfrm>
                <a:off x="10956167" y="512235"/>
                <a:ext cx="7445286" cy="1938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𝐼𝑛𝑡𝑢𝑖𝑠𝑖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𝑑𝑎𝑟𝑖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𝑆𝑉𝑀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𝑎𝑑𝑎𝑙𝑎h</m:t>
                      </m:r>
                    </m:oMath>
                  </m:oMathPara>
                </a14:m>
                <a:endParaRPr lang="en-US" sz="3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𝑀𝑢𝑙𝑎𝑖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𝑑𝑎𝑟𝑖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𝑑𝑖𝑚𝑒𝑛𝑠𝑖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𝑦𝑎𝑛𝑔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𝑙𝑒𝑏𝑖h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𝑟𝑒𝑛𝑑𝑎h</m:t>
                      </m:r>
                    </m:oMath>
                  </m:oMathPara>
                </a14:m>
                <a:endParaRPr lang="en-US" sz="30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2.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𝑈𝑏𝑎h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𝑑𝑖𝑚𝑒𝑛𝑠𝑖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𝑦𝑎𝑛𝑔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𝑙𝑒𝑏𝑖h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𝑡𝑖𝑛𝑔𝑔𝑖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sz="30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3.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𝐶𝑎𝑟𝑖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h𝑦𝑝𝑒𝑟𝑝𝑙𝑎𝑛𝑒𝑛𝑦𝑎</m:t>
                      </m:r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</m:t>
                      </m:r>
                    </m:oMath>
                  </m:oMathPara>
                </a14:m>
                <a:endParaRPr lang="en-ID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16E838-4F6F-E412-EED0-6DAD0FBF1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167" y="512235"/>
                <a:ext cx="7445286" cy="1938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00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123114" y="1671638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1200151" y="8456591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47FDE3E-B57E-25C9-CF99-465F87A666B1}"/>
              </a:ext>
            </a:extLst>
          </p:cNvPr>
          <p:cNvSpPr/>
          <p:nvPr/>
        </p:nvSpPr>
        <p:spPr>
          <a:xfrm>
            <a:off x="5998688" y="420809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F8C7DEB-7ED6-9D51-AD2D-2B353C4B9D50}"/>
              </a:ext>
            </a:extLst>
          </p:cNvPr>
          <p:cNvSpPr/>
          <p:nvPr/>
        </p:nvSpPr>
        <p:spPr>
          <a:xfrm>
            <a:off x="5685007" y="505816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DAD612B-CCF1-053F-2559-B7BB482CC324}"/>
              </a:ext>
            </a:extLst>
          </p:cNvPr>
          <p:cNvSpPr/>
          <p:nvPr/>
        </p:nvSpPr>
        <p:spPr>
          <a:xfrm>
            <a:off x="2819570" y="1770537"/>
            <a:ext cx="1421715" cy="6693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/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1798323"/>
                <a:ext cx="424829" cy="300082"/>
              </a:xfrm>
              <a:prstGeom prst="rect">
                <a:avLst/>
              </a:prstGeom>
              <a:blipFill>
                <a:blip r:embed="rId2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/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29" y="2024580"/>
                <a:ext cx="653429" cy="300082"/>
              </a:xfrm>
              <a:prstGeom prst="rect">
                <a:avLst/>
              </a:prstGeom>
              <a:blipFill>
                <a:blip r:embed="rId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EE2462B2-9724-DF4E-5A39-3DB14846D680}"/>
              </a:ext>
            </a:extLst>
          </p:cNvPr>
          <p:cNvSpPr/>
          <p:nvPr/>
        </p:nvSpPr>
        <p:spPr>
          <a:xfrm>
            <a:off x="3059203" y="213298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1336B1-2EC6-2026-5133-7FB7D614B264}"/>
              </a:ext>
            </a:extLst>
          </p:cNvPr>
          <p:cNvSpPr/>
          <p:nvPr/>
        </p:nvSpPr>
        <p:spPr>
          <a:xfrm>
            <a:off x="3073486" y="187719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177565-D846-7BB9-55A4-1CE2587BF25F}"/>
                  </a:ext>
                </a:extLst>
              </p:cNvPr>
              <p:cNvSpPr txBox="1"/>
              <p:nvPr/>
            </p:nvSpPr>
            <p:spPr>
              <a:xfrm>
                <a:off x="6398340" y="534012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𝐵𝑎𝑔𝑎𝑖𝑚𝑎𝑛𝑎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𝑎𝑝𝑎𝑏𝑖𝑙𝑎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𝑑𝑎𝑡𝑎𝑛𝑦𝑎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𝑠𝑒𝑝𝑒𝑟𝑡𝑖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𝑖𝑛𝑖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177565-D846-7BB9-55A4-1CE2587BF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340" y="534012"/>
                <a:ext cx="5459733" cy="738664"/>
              </a:xfrm>
              <a:prstGeom prst="rect">
                <a:avLst/>
              </a:prstGeom>
              <a:blipFill>
                <a:blip r:embed="rId4"/>
                <a:stretch>
                  <a:fillRect r="-797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7F762145-F221-EE81-2B8E-CA004344EA70}"/>
              </a:ext>
            </a:extLst>
          </p:cNvPr>
          <p:cNvSpPr/>
          <p:nvPr/>
        </p:nvSpPr>
        <p:spPr>
          <a:xfrm>
            <a:off x="4171063" y="676846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6B5FF7-5B24-E3BA-A0F5-B9577EAB6953}"/>
              </a:ext>
            </a:extLst>
          </p:cNvPr>
          <p:cNvSpPr/>
          <p:nvPr/>
        </p:nvSpPr>
        <p:spPr>
          <a:xfrm>
            <a:off x="4816412" y="497243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447A5B6-A9C1-0918-290B-9FE8062BF35F}"/>
              </a:ext>
            </a:extLst>
          </p:cNvPr>
          <p:cNvSpPr/>
          <p:nvPr/>
        </p:nvSpPr>
        <p:spPr>
          <a:xfrm>
            <a:off x="3947818" y="512059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DCF6E4-2EAE-DFC8-AFC8-7CF1F3FCCF04}"/>
              </a:ext>
            </a:extLst>
          </p:cNvPr>
          <p:cNvSpPr/>
          <p:nvPr/>
        </p:nvSpPr>
        <p:spPr>
          <a:xfrm>
            <a:off x="5134574" y="552585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ED113E2-629B-D444-BF83-6D2469EAB20C}"/>
              </a:ext>
            </a:extLst>
          </p:cNvPr>
          <p:cNvSpPr/>
          <p:nvPr/>
        </p:nvSpPr>
        <p:spPr>
          <a:xfrm>
            <a:off x="4352974" y="618308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BB65CE6-F563-793C-E2E8-1C051B85B06D}"/>
              </a:ext>
            </a:extLst>
          </p:cNvPr>
          <p:cNvSpPr/>
          <p:nvPr/>
        </p:nvSpPr>
        <p:spPr>
          <a:xfrm>
            <a:off x="5134576" y="604020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DB53BB2-00AB-B66F-E798-68399714D583}"/>
              </a:ext>
            </a:extLst>
          </p:cNvPr>
          <p:cNvSpPr/>
          <p:nvPr/>
        </p:nvSpPr>
        <p:spPr>
          <a:xfrm>
            <a:off x="5436901" y="642167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95CF8AB-84AF-4910-BE9D-EC08BE8C7E02}"/>
              </a:ext>
            </a:extLst>
          </p:cNvPr>
          <p:cNvSpPr/>
          <p:nvPr/>
        </p:nvSpPr>
        <p:spPr>
          <a:xfrm>
            <a:off x="4770239" y="660241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BD109C0-80DC-1C42-9FDB-195BDF8D9487}"/>
              </a:ext>
            </a:extLst>
          </p:cNvPr>
          <p:cNvSpPr/>
          <p:nvPr/>
        </p:nvSpPr>
        <p:spPr>
          <a:xfrm>
            <a:off x="4439723" y="566873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D73D73B-3382-3FFA-B18A-D46DC953E54C}"/>
              </a:ext>
            </a:extLst>
          </p:cNvPr>
          <p:cNvSpPr/>
          <p:nvPr/>
        </p:nvSpPr>
        <p:spPr>
          <a:xfrm>
            <a:off x="3917209" y="592590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CAF0459-046B-9B3B-9D23-5A6A70A04FFB}"/>
              </a:ext>
            </a:extLst>
          </p:cNvPr>
          <p:cNvSpPr/>
          <p:nvPr/>
        </p:nvSpPr>
        <p:spPr>
          <a:xfrm>
            <a:off x="5685007" y="576557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F71D52D-2DB8-1983-30F3-8E9AFAE78245}"/>
              </a:ext>
            </a:extLst>
          </p:cNvPr>
          <p:cNvSpPr/>
          <p:nvPr/>
        </p:nvSpPr>
        <p:spPr>
          <a:xfrm>
            <a:off x="6099104" y="609735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7BEE1F2-C86D-DAA5-70AA-BE9AB9E8BCCC}"/>
              </a:ext>
            </a:extLst>
          </p:cNvPr>
          <p:cNvSpPr/>
          <p:nvPr/>
        </p:nvSpPr>
        <p:spPr>
          <a:xfrm>
            <a:off x="6340813" y="560073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928258F-7A55-D54A-35A6-6C2CFC34A859}"/>
              </a:ext>
            </a:extLst>
          </p:cNvPr>
          <p:cNvSpPr/>
          <p:nvPr/>
        </p:nvSpPr>
        <p:spPr>
          <a:xfrm>
            <a:off x="5322965" y="431765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E97FBA5-5C5B-5179-A89F-7CC99539935F}"/>
              </a:ext>
            </a:extLst>
          </p:cNvPr>
          <p:cNvSpPr/>
          <p:nvPr/>
        </p:nvSpPr>
        <p:spPr>
          <a:xfrm>
            <a:off x="4346858" y="467113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D4D16FF-E992-8EC0-AA24-63F9DE85C4D9}"/>
              </a:ext>
            </a:extLst>
          </p:cNvPr>
          <p:cNvSpPr/>
          <p:nvPr/>
        </p:nvSpPr>
        <p:spPr>
          <a:xfrm>
            <a:off x="3192508" y="487376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3355FE7-1B11-FD87-4041-80E483083B4C}"/>
              </a:ext>
            </a:extLst>
          </p:cNvPr>
          <p:cNvSpPr/>
          <p:nvPr/>
        </p:nvSpPr>
        <p:spPr>
          <a:xfrm>
            <a:off x="3259214" y="635993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ACBF198-38B0-76BE-956D-9905D5E336E8}"/>
              </a:ext>
            </a:extLst>
          </p:cNvPr>
          <p:cNvSpPr/>
          <p:nvPr/>
        </p:nvSpPr>
        <p:spPr>
          <a:xfrm>
            <a:off x="4955968" y="400742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A8D74E0-8777-9181-1DE8-DA94636CCA64}"/>
              </a:ext>
            </a:extLst>
          </p:cNvPr>
          <p:cNvSpPr/>
          <p:nvPr/>
        </p:nvSpPr>
        <p:spPr>
          <a:xfrm>
            <a:off x="3729832" y="435443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30F7EC1-AE9B-CC27-FC6A-A43A03B5B391}"/>
              </a:ext>
            </a:extLst>
          </p:cNvPr>
          <p:cNvSpPr/>
          <p:nvPr/>
        </p:nvSpPr>
        <p:spPr>
          <a:xfrm>
            <a:off x="4209107" y="410718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82BDB16-EF45-1F9B-2305-3DADC4A189F1}"/>
              </a:ext>
            </a:extLst>
          </p:cNvPr>
          <p:cNvSpPr/>
          <p:nvPr/>
        </p:nvSpPr>
        <p:spPr>
          <a:xfrm>
            <a:off x="6546437" y="467113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6C63906-B100-96C6-98A7-F7FADBA6DE9E}"/>
              </a:ext>
            </a:extLst>
          </p:cNvPr>
          <p:cNvSpPr/>
          <p:nvPr/>
        </p:nvSpPr>
        <p:spPr>
          <a:xfrm>
            <a:off x="5953735" y="673580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A86618-37C2-AFE7-E4A0-3F86A59D0F7B}"/>
              </a:ext>
            </a:extLst>
          </p:cNvPr>
          <p:cNvSpPr/>
          <p:nvPr/>
        </p:nvSpPr>
        <p:spPr>
          <a:xfrm>
            <a:off x="5002141" y="714955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02FD585-6AC3-78B8-394C-D5ED2F2D4CAB}"/>
              </a:ext>
            </a:extLst>
          </p:cNvPr>
          <p:cNvSpPr/>
          <p:nvPr/>
        </p:nvSpPr>
        <p:spPr>
          <a:xfrm>
            <a:off x="6922714" y="604020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F727A0E-A2C4-1742-30C4-21E6C6B8DF7B}"/>
              </a:ext>
            </a:extLst>
          </p:cNvPr>
          <p:cNvSpPr/>
          <p:nvPr/>
        </p:nvSpPr>
        <p:spPr>
          <a:xfrm>
            <a:off x="3651251" y="723206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5B0B54C-383C-A3A7-A55F-C9216641EBBD}"/>
              </a:ext>
            </a:extLst>
          </p:cNvPr>
          <p:cNvSpPr/>
          <p:nvPr/>
        </p:nvSpPr>
        <p:spPr>
          <a:xfrm>
            <a:off x="7075079" y="527351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984706C-1EA5-C0C2-3F07-B287F2D192B9}"/>
              </a:ext>
            </a:extLst>
          </p:cNvPr>
          <p:cNvSpPr/>
          <p:nvPr/>
        </p:nvSpPr>
        <p:spPr>
          <a:xfrm>
            <a:off x="3176956" y="570243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A53220-7063-BC6E-5F6C-BA60E262BA7A}"/>
              </a:ext>
            </a:extLst>
          </p:cNvPr>
          <p:cNvSpPr/>
          <p:nvPr/>
        </p:nvSpPr>
        <p:spPr>
          <a:xfrm>
            <a:off x="3649708" y="533096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DD83445-D245-2BB2-3510-4B684D854D41}"/>
              </a:ext>
            </a:extLst>
          </p:cNvPr>
          <p:cNvSpPr/>
          <p:nvPr/>
        </p:nvSpPr>
        <p:spPr>
          <a:xfrm>
            <a:off x="3175921" y="413939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6765DEE-8D6B-431B-AE43-063D44CB7BAD}"/>
              </a:ext>
            </a:extLst>
          </p:cNvPr>
          <p:cNvSpPr/>
          <p:nvPr/>
        </p:nvSpPr>
        <p:spPr>
          <a:xfrm>
            <a:off x="7601222" y="452147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A9C3939-8BED-FF45-C0F5-5CA5B392A1F5}"/>
              </a:ext>
            </a:extLst>
          </p:cNvPr>
          <p:cNvSpPr/>
          <p:nvPr/>
        </p:nvSpPr>
        <p:spPr>
          <a:xfrm>
            <a:off x="6447877" y="514388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4DA3CC3-E01B-FDDA-DB89-6D2D13BD3A4B}"/>
              </a:ext>
            </a:extLst>
          </p:cNvPr>
          <p:cNvSpPr/>
          <p:nvPr/>
        </p:nvSpPr>
        <p:spPr>
          <a:xfrm>
            <a:off x="6212612" y="354525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F499C91-3397-37F0-3DE9-421A7CE246F0}"/>
              </a:ext>
            </a:extLst>
          </p:cNvPr>
          <p:cNvSpPr/>
          <p:nvPr/>
        </p:nvSpPr>
        <p:spPr>
          <a:xfrm>
            <a:off x="5227438" y="351756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A3296FB-D2EB-0110-C0C8-C3631C7260AF}"/>
              </a:ext>
            </a:extLst>
          </p:cNvPr>
          <p:cNvSpPr/>
          <p:nvPr/>
        </p:nvSpPr>
        <p:spPr>
          <a:xfrm>
            <a:off x="7044365" y="681977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815B798-FD5D-D470-8435-BD73C3C42A2E}"/>
              </a:ext>
            </a:extLst>
          </p:cNvPr>
          <p:cNvSpPr/>
          <p:nvPr/>
        </p:nvSpPr>
        <p:spPr>
          <a:xfrm>
            <a:off x="7911979" y="593702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FA12EE1-B6B3-B901-8A5E-4DF09DA37002}"/>
              </a:ext>
            </a:extLst>
          </p:cNvPr>
          <p:cNvSpPr/>
          <p:nvPr/>
        </p:nvSpPr>
        <p:spPr>
          <a:xfrm>
            <a:off x="7911977" y="524955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6A62BB1-6A04-92D4-3277-837205386CD3}"/>
              </a:ext>
            </a:extLst>
          </p:cNvPr>
          <p:cNvSpPr/>
          <p:nvPr/>
        </p:nvSpPr>
        <p:spPr>
          <a:xfrm>
            <a:off x="3762089" y="345260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2D7C2DA-6008-A0B9-6A23-CA53E061D795}"/>
                  </a:ext>
                </a:extLst>
              </p:cNvPr>
              <p:cNvSpPr txBox="1"/>
              <p:nvPr/>
            </p:nvSpPr>
            <p:spPr>
              <a:xfrm>
                <a:off x="7823447" y="7232741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𝐵𝑎𝑔𝑎𝑖𝑚𝑎𝑛𝑎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𝑑𝑒𝑛𝑔𝑎𝑛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𝐻𝑦𝑝𝑒𝑟𝑝𝑙𝑎𝑛𝑒𝑛𝑦𝑎</m:t>
                      </m:r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2D7C2DA-6008-A0B9-6A23-CA53E061D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47" y="7232741"/>
                <a:ext cx="5459733" cy="738664"/>
              </a:xfrm>
              <a:prstGeom prst="rect">
                <a:avLst/>
              </a:prstGeom>
              <a:blipFill>
                <a:blip r:embed="rId5"/>
                <a:stretch>
                  <a:fillRect r="-631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0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4335237" y="112260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4335238" y="7525863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F41E44-2B15-D886-14B5-DF497C57C0BE}"/>
              </a:ext>
            </a:extLst>
          </p:cNvPr>
          <p:cNvSpPr/>
          <p:nvPr/>
        </p:nvSpPr>
        <p:spPr>
          <a:xfrm>
            <a:off x="11947241" y="1009308"/>
            <a:ext cx="1421715" cy="6693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420FE-66E8-3A2F-4F55-5977694ED397}"/>
                  </a:ext>
                </a:extLst>
              </p:cNvPr>
              <p:cNvSpPr txBox="1"/>
              <p:nvPr/>
            </p:nvSpPr>
            <p:spPr>
              <a:xfrm>
                <a:off x="12441200" y="1037094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420FE-66E8-3A2F-4F55-5977694ED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200" y="1037094"/>
                <a:ext cx="424829" cy="300082"/>
              </a:xfrm>
              <a:prstGeom prst="rect">
                <a:avLst/>
              </a:prstGeom>
              <a:blipFill>
                <a:blip r:embed="rId2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EC4519-51B4-681C-5A03-86AD39233338}"/>
                  </a:ext>
                </a:extLst>
              </p:cNvPr>
              <p:cNvSpPr txBox="1"/>
              <p:nvPr/>
            </p:nvSpPr>
            <p:spPr>
              <a:xfrm>
                <a:off x="12441200" y="1263351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EC4519-51B4-681C-5A03-86AD39233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200" y="1263351"/>
                <a:ext cx="653429" cy="300082"/>
              </a:xfrm>
              <a:prstGeom prst="rect">
                <a:avLst/>
              </a:prstGeom>
              <a:blipFill>
                <a:blip r:embed="rId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979AC45-04CC-E13A-9588-E7F68027AD21}"/>
              </a:ext>
            </a:extLst>
          </p:cNvPr>
          <p:cNvSpPr/>
          <p:nvPr/>
        </p:nvSpPr>
        <p:spPr>
          <a:xfrm>
            <a:off x="12186874" y="137175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1F2FEC-C57F-E938-F8A2-31912332A0DD}"/>
              </a:ext>
            </a:extLst>
          </p:cNvPr>
          <p:cNvSpPr/>
          <p:nvPr/>
        </p:nvSpPr>
        <p:spPr>
          <a:xfrm>
            <a:off x="12186874" y="112449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E0EB9D-1C2F-86A8-D859-432680CDBB82}"/>
              </a:ext>
            </a:extLst>
          </p:cNvPr>
          <p:cNvCxnSpPr>
            <a:cxnSpLocks/>
          </p:cNvCxnSpPr>
          <p:nvPr/>
        </p:nvCxnSpPr>
        <p:spPr>
          <a:xfrm flipV="1">
            <a:off x="1730829" y="7570336"/>
            <a:ext cx="2638707" cy="2455409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3029664-CC4E-C491-6CB2-982CE31B0FC8}"/>
              </a:ext>
            </a:extLst>
          </p:cNvPr>
          <p:cNvSpPr/>
          <p:nvPr/>
        </p:nvSpPr>
        <p:spPr>
          <a:xfrm>
            <a:off x="10662874" y="278707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E7C8EE-A3E5-6C52-D023-77CD711B154C}"/>
              </a:ext>
            </a:extLst>
          </p:cNvPr>
          <p:cNvSpPr/>
          <p:nvPr/>
        </p:nvSpPr>
        <p:spPr>
          <a:xfrm>
            <a:off x="11450273" y="287280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04DB59-F8EB-F78E-D77A-761700C00DC3}"/>
              </a:ext>
            </a:extLst>
          </p:cNvPr>
          <p:cNvSpPr/>
          <p:nvPr/>
        </p:nvSpPr>
        <p:spPr>
          <a:xfrm>
            <a:off x="11264545" y="353909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8DF5A5-9228-3D1E-5045-CAF40C3FFBF3}"/>
              </a:ext>
            </a:extLst>
          </p:cNvPr>
          <p:cNvSpPr/>
          <p:nvPr/>
        </p:nvSpPr>
        <p:spPr>
          <a:xfrm>
            <a:off x="12560393" y="345336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95079-113D-0B99-D591-7CFB3690699B}"/>
              </a:ext>
            </a:extLst>
          </p:cNvPr>
          <p:cNvSpPr/>
          <p:nvPr/>
        </p:nvSpPr>
        <p:spPr>
          <a:xfrm>
            <a:off x="12001145" y="384129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7DBD4A-FFC9-CE84-6062-A4717AAAA7B2}"/>
              </a:ext>
            </a:extLst>
          </p:cNvPr>
          <p:cNvSpPr/>
          <p:nvPr/>
        </p:nvSpPr>
        <p:spPr>
          <a:xfrm>
            <a:off x="10852210" y="485252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AEF43F-25AA-A0F8-3E51-EE130DF241F9}"/>
              </a:ext>
            </a:extLst>
          </p:cNvPr>
          <p:cNvSpPr/>
          <p:nvPr/>
        </p:nvSpPr>
        <p:spPr>
          <a:xfrm>
            <a:off x="12582185" y="469171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29C8CE-01D6-6271-7411-79D0387C77EE}"/>
              </a:ext>
            </a:extLst>
          </p:cNvPr>
          <p:cNvSpPr/>
          <p:nvPr/>
        </p:nvSpPr>
        <p:spPr>
          <a:xfrm>
            <a:off x="11921908" y="557973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FBD2DE-5D92-8A94-EFE2-4F118F540B15}"/>
              </a:ext>
            </a:extLst>
          </p:cNvPr>
          <p:cNvSpPr/>
          <p:nvPr/>
        </p:nvSpPr>
        <p:spPr>
          <a:xfrm>
            <a:off x="13276091" y="646707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DA29A4-880D-4962-5C46-247E783C69E3}"/>
              </a:ext>
            </a:extLst>
          </p:cNvPr>
          <p:cNvSpPr/>
          <p:nvPr/>
        </p:nvSpPr>
        <p:spPr>
          <a:xfrm>
            <a:off x="10945073" y="663852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723D9F-BBBF-98D3-BC02-2E68B84AC660}"/>
              </a:ext>
            </a:extLst>
          </p:cNvPr>
          <p:cNvSpPr/>
          <p:nvPr/>
        </p:nvSpPr>
        <p:spPr>
          <a:xfrm>
            <a:off x="13789873" y="793975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CB960F-544E-273D-3B50-25189C550326}"/>
              </a:ext>
            </a:extLst>
          </p:cNvPr>
          <p:cNvSpPr/>
          <p:nvPr/>
        </p:nvSpPr>
        <p:spPr>
          <a:xfrm>
            <a:off x="11264543" y="8059471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04C3BD-BE07-697E-01B0-13B599B52D05}"/>
              </a:ext>
            </a:extLst>
          </p:cNvPr>
          <p:cNvSpPr/>
          <p:nvPr/>
        </p:nvSpPr>
        <p:spPr>
          <a:xfrm>
            <a:off x="12072215" y="691074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FB6FED-06A5-B806-0CD3-7519B20ADEC5}"/>
              </a:ext>
            </a:extLst>
          </p:cNvPr>
          <p:cNvSpPr/>
          <p:nvPr/>
        </p:nvSpPr>
        <p:spPr>
          <a:xfrm>
            <a:off x="12348335" y="8111198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E70D6B-9E74-1399-4992-0E038C69D398}"/>
              </a:ext>
            </a:extLst>
          </p:cNvPr>
          <p:cNvSpPr/>
          <p:nvPr/>
        </p:nvSpPr>
        <p:spPr>
          <a:xfrm>
            <a:off x="12639719" y="893792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B2A1753-EFA6-AACB-DA71-A7EB99EDAE8E}"/>
              </a:ext>
            </a:extLst>
          </p:cNvPr>
          <p:cNvSpPr/>
          <p:nvPr/>
        </p:nvSpPr>
        <p:spPr>
          <a:xfrm>
            <a:off x="5100274" y="555662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67B4D1-1790-47B7-E4BE-6C5A64A4ADB8}"/>
              </a:ext>
            </a:extLst>
          </p:cNvPr>
          <p:cNvSpPr/>
          <p:nvPr/>
        </p:nvSpPr>
        <p:spPr>
          <a:xfrm>
            <a:off x="4276672" y="566901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B97ADD-68E8-53F4-BD81-1C60E36621F4}"/>
              </a:ext>
            </a:extLst>
          </p:cNvPr>
          <p:cNvSpPr/>
          <p:nvPr/>
        </p:nvSpPr>
        <p:spPr>
          <a:xfrm>
            <a:off x="3604501" y="653395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508919-A343-F640-AC22-7777026C8FFB}"/>
              </a:ext>
            </a:extLst>
          </p:cNvPr>
          <p:cNvSpPr/>
          <p:nvPr/>
        </p:nvSpPr>
        <p:spPr>
          <a:xfrm>
            <a:off x="4717780" y="653395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0BB2B5-2276-4B16-DAFB-9AC9F84B1293}"/>
              </a:ext>
            </a:extLst>
          </p:cNvPr>
          <p:cNvSpPr/>
          <p:nvPr/>
        </p:nvSpPr>
        <p:spPr>
          <a:xfrm>
            <a:off x="3559564" y="721974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F1B6D7-25FF-31D6-02CC-64675DEE2CF4}"/>
              </a:ext>
            </a:extLst>
          </p:cNvPr>
          <p:cNvSpPr/>
          <p:nvPr/>
        </p:nvSpPr>
        <p:spPr>
          <a:xfrm>
            <a:off x="4290301" y="721975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24DB04-C2F5-1092-1AD0-044819F7012B}"/>
              </a:ext>
            </a:extLst>
          </p:cNvPr>
          <p:cNvSpPr/>
          <p:nvPr/>
        </p:nvSpPr>
        <p:spPr>
          <a:xfrm>
            <a:off x="3565357" y="819671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201D145-A470-0C24-3F18-11891789B798}"/>
              </a:ext>
            </a:extLst>
          </p:cNvPr>
          <p:cNvSpPr/>
          <p:nvPr/>
        </p:nvSpPr>
        <p:spPr>
          <a:xfrm>
            <a:off x="4383164" y="807444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351FA8-95F1-D0DD-99C8-965E9C3BBF72}"/>
              </a:ext>
            </a:extLst>
          </p:cNvPr>
          <p:cNvSpPr/>
          <p:nvPr/>
        </p:nvSpPr>
        <p:spPr>
          <a:xfrm>
            <a:off x="4242373" y="8558051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BC09F0-2669-9860-83A1-EFB841551AF8}"/>
              </a:ext>
            </a:extLst>
          </p:cNvPr>
          <p:cNvSpPr/>
          <p:nvPr/>
        </p:nvSpPr>
        <p:spPr>
          <a:xfrm>
            <a:off x="5240971" y="800489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82CDC4-9F09-3FFF-972B-4FD3287FBBAC}"/>
              </a:ext>
            </a:extLst>
          </p:cNvPr>
          <p:cNvSpPr/>
          <p:nvPr/>
        </p:nvSpPr>
        <p:spPr>
          <a:xfrm>
            <a:off x="5426699" y="672424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499189-F0BA-46CB-80E2-C16B93D6C2B0}"/>
              </a:ext>
            </a:extLst>
          </p:cNvPr>
          <p:cNvSpPr/>
          <p:nvPr/>
        </p:nvSpPr>
        <p:spPr>
          <a:xfrm>
            <a:off x="5846803" y="828244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</p:spTree>
    <p:extLst>
      <p:ext uri="{BB962C8B-B14F-4D97-AF65-F5344CB8AC3E}">
        <p14:creationId xmlns:p14="http://schemas.microsoft.com/office/powerpoint/2010/main" val="425490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604408" y="373515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2604409" y="7787118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F41E44-2B15-D886-14B5-DF497C57C0BE}"/>
              </a:ext>
            </a:extLst>
          </p:cNvPr>
          <p:cNvSpPr/>
          <p:nvPr/>
        </p:nvSpPr>
        <p:spPr>
          <a:xfrm>
            <a:off x="10216412" y="1270563"/>
            <a:ext cx="1421715" cy="6693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420FE-66E8-3A2F-4F55-5977694ED397}"/>
                  </a:ext>
                </a:extLst>
              </p:cNvPr>
              <p:cNvSpPr txBox="1"/>
              <p:nvPr/>
            </p:nvSpPr>
            <p:spPr>
              <a:xfrm>
                <a:off x="10710371" y="1298349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420FE-66E8-3A2F-4F55-5977694ED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371" y="1298349"/>
                <a:ext cx="424829" cy="300082"/>
              </a:xfrm>
              <a:prstGeom prst="rect">
                <a:avLst/>
              </a:prstGeom>
              <a:blipFill>
                <a:blip r:embed="rId2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EC4519-51B4-681C-5A03-86AD39233338}"/>
                  </a:ext>
                </a:extLst>
              </p:cNvPr>
              <p:cNvSpPr txBox="1"/>
              <p:nvPr/>
            </p:nvSpPr>
            <p:spPr>
              <a:xfrm>
                <a:off x="10710371" y="1524606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EC4519-51B4-681C-5A03-86AD39233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371" y="1524606"/>
                <a:ext cx="653429" cy="300082"/>
              </a:xfrm>
              <a:prstGeom prst="rect">
                <a:avLst/>
              </a:prstGeom>
              <a:blipFill>
                <a:blip r:embed="rId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979AC45-04CC-E13A-9588-E7F68027AD21}"/>
              </a:ext>
            </a:extLst>
          </p:cNvPr>
          <p:cNvSpPr/>
          <p:nvPr/>
        </p:nvSpPr>
        <p:spPr>
          <a:xfrm>
            <a:off x="10456045" y="163300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1F2FEC-C57F-E938-F8A2-31912332A0DD}"/>
              </a:ext>
            </a:extLst>
          </p:cNvPr>
          <p:cNvSpPr/>
          <p:nvPr/>
        </p:nvSpPr>
        <p:spPr>
          <a:xfrm>
            <a:off x="10456045" y="138574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E0EB9D-1C2F-86A8-D859-432680CDBB82}"/>
              </a:ext>
            </a:extLst>
          </p:cNvPr>
          <p:cNvCxnSpPr>
            <a:cxnSpLocks/>
          </p:cNvCxnSpPr>
          <p:nvPr/>
        </p:nvCxnSpPr>
        <p:spPr>
          <a:xfrm flipV="1">
            <a:off x="0" y="7831591"/>
            <a:ext cx="2638707" cy="2455409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3029664-CC4E-C491-6CB2-982CE31B0FC8}"/>
              </a:ext>
            </a:extLst>
          </p:cNvPr>
          <p:cNvSpPr/>
          <p:nvPr/>
        </p:nvSpPr>
        <p:spPr>
          <a:xfrm>
            <a:off x="8932045" y="304833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E7C8EE-A3E5-6C52-D023-77CD711B154C}"/>
              </a:ext>
            </a:extLst>
          </p:cNvPr>
          <p:cNvSpPr/>
          <p:nvPr/>
        </p:nvSpPr>
        <p:spPr>
          <a:xfrm>
            <a:off x="9719444" y="313405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04DB59-F8EB-F78E-D77A-761700C00DC3}"/>
              </a:ext>
            </a:extLst>
          </p:cNvPr>
          <p:cNvSpPr/>
          <p:nvPr/>
        </p:nvSpPr>
        <p:spPr>
          <a:xfrm>
            <a:off x="9533716" y="380034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8DF5A5-9228-3D1E-5045-CAF40C3FFBF3}"/>
              </a:ext>
            </a:extLst>
          </p:cNvPr>
          <p:cNvSpPr/>
          <p:nvPr/>
        </p:nvSpPr>
        <p:spPr>
          <a:xfrm>
            <a:off x="10829564" y="371462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95079-113D-0B99-D591-7CFB3690699B}"/>
              </a:ext>
            </a:extLst>
          </p:cNvPr>
          <p:cNvSpPr/>
          <p:nvPr/>
        </p:nvSpPr>
        <p:spPr>
          <a:xfrm>
            <a:off x="10270316" y="410255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7DBD4A-FFC9-CE84-6062-A4717AAAA7B2}"/>
              </a:ext>
            </a:extLst>
          </p:cNvPr>
          <p:cNvSpPr/>
          <p:nvPr/>
        </p:nvSpPr>
        <p:spPr>
          <a:xfrm>
            <a:off x="9121381" y="51137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AEF43F-25AA-A0F8-3E51-EE130DF241F9}"/>
              </a:ext>
            </a:extLst>
          </p:cNvPr>
          <p:cNvSpPr/>
          <p:nvPr/>
        </p:nvSpPr>
        <p:spPr>
          <a:xfrm>
            <a:off x="10851356" y="495296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29C8CE-01D6-6271-7411-79D0387C77EE}"/>
              </a:ext>
            </a:extLst>
          </p:cNvPr>
          <p:cNvSpPr/>
          <p:nvPr/>
        </p:nvSpPr>
        <p:spPr>
          <a:xfrm>
            <a:off x="10191079" y="584099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FBD2DE-5D92-8A94-EFE2-4F118F540B15}"/>
              </a:ext>
            </a:extLst>
          </p:cNvPr>
          <p:cNvSpPr/>
          <p:nvPr/>
        </p:nvSpPr>
        <p:spPr>
          <a:xfrm>
            <a:off x="11545262" y="672833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DA29A4-880D-4962-5C46-247E783C69E3}"/>
              </a:ext>
            </a:extLst>
          </p:cNvPr>
          <p:cNvSpPr/>
          <p:nvPr/>
        </p:nvSpPr>
        <p:spPr>
          <a:xfrm>
            <a:off x="9214244" y="689978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723D9F-BBBF-98D3-BC02-2E68B84AC660}"/>
              </a:ext>
            </a:extLst>
          </p:cNvPr>
          <p:cNvSpPr/>
          <p:nvPr/>
        </p:nvSpPr>
        <p:spPr>
          <a:xfrm>
            <a:off x="12059044" y="820100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CB960F-544E-273D-3B50-25189C550326}"/>
              </a:ext>
            </a:extLst>
          </p:cNvPr>
          <p:cNvSpPr/>
          <p:nvPr/>
        </p:nvSpPr>
        <p:spPr>
          <a:xfrm>
            <a:off x="9533714" y="832072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04C3BD-BE07-697E-01B0-13B599B52D05}"/>
              </a:ext>
            </a:extLst>
          </p:cNvPr>
          <p:cNvSpPr/>
          <p:nvPr/>
        </p:nvSpPr>
        <p:spPr>
          <a:xfrm>
            <a:off x="10341386" y="717200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FB6FED-06A5-B806-0CD3-7519B20ADEC5}"/>
              </a:ext>
            </a:extLst>
          </p:cNvPr>
          <p:cNvSpPr/>
          <p:nvPr/>
        </p:nvSpPr>
        <p:spPr>
          <a:xfrm>
            <a:off x="10617506" y="837245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E70D6B-9E74-1399-4992-0E038C69D398}"/>
              </a:ext>
            </a:extLst>
          </p:cNvPr>
          <p:cNvSpPr/>
          <p:nvPr/>
        </p:nvSpPr>
        <p:spPr>
          <a:xfrm>
            <a:off x="10908890" y="919918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B2A1753-EFA6-AACB-DA71-A7EB99EDAE8E}"/>
              </a:ext>
            </a:extLst>
          </p:cNvPr>
          <p:cNvSpPr/>
          <p:nvPr/>
        </p:nvSpPr>
        <p:spPr>
          <a:xfrm>
            <a:off x="3369445" y="581788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67B4D1-1790-47B7-E4BE-6C5A64A4ADB8}"/>
              </a:ext>
            </a:extLst>
          </p:cNvPr>
          <p:cNvSpPr/>
          <p:nvPr/>
        </p:nvSpPr>
        <p:spPr>
          <a:xfrm>
            <a:off x="2545843" y="593026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B97ADD-68E8-53F4-BD81-1C60E36621F4}"/>
              </a:ext>
            </a:extLst>
          </p:cNvPr>
          <p:cNvSpPr/>
          <p:nvPr/>
        </p:nvSpPr>
        <p:spPr>
          <a:xfrm>
            <a:off x="1873672" y="679520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508919-A343-F640-AC22-7777026C8FFB}"/>
              </a:ext>
            </a:extLst>
          </p:cNvPr>
          <p:cNvSpPr/>
          <p:nvPr/>
        </p:nvSpPr>
        <p:spPr>
          <a:xfrm>
            <a:off x="2986951" y="679520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0BB2B5-2276-4B16-DAFB-9AC9F84B1293}"/>
              </a:ext>
            </a:extLst>
          </p:cNvPr>
          <p:cNvSpPr/>
          <p:nvPr/>
        </p:nvSpPr>
        <p:spPr>
          <a:xfrm>
            <a:off x="1828735" y="748100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F1B6D7-25FF-31D6-02CC-64675DEE2CF4}"/>
              </a:ext>
            </a:extLst>
          </p:cNvPr>
          <p:cNvSpPr/>
          <p:nvPr/>
        </p:nvSpPr>
        <p:spPr>
          <a:xfrm>
            <a:off x="2559472" y="748100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24DB04-C2F5-1092-1AD0-044819F7012B}"/>
              </a:ext>
            </a:extLst>
          </p:cNvPr>
          <p:cNvSpPr/>
          <p:nvPr/>
        </p:nvSpPr>
        <p:spPr>
          <a:xfrm>
            <a:off x="1834528" y="8457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201D145-A470-0C24-3F18-11891789B798}"/>
              </a:ext>
            </a:extLst>
          </p:cNvPr>
          <p:cNvSpPr/>
          <p:nvPr/>
        </p:nvSpPr>
        <p:spPr>
          <a:xfrm>
            <a:off x="2652335" y="833569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351FA8-95F1-D0DD-99C8-965E9C3BBF72}"/>
              </a:ext>
            </a:extLst>
          </p:cNvPr>
          <p:cNvSpPr/>
          <p:nvPr/>
        </p:nvSpPr>
        <p:spPr>
          <a:xfrm>
            <a:off x="2511544" y="881930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BC09F0-2669-9860-83A1-EFB841551AF8}"/>
              </a:ext>
            </a:extLst>
          </p:cNvPr>
          <p:cNvSpPr/>
          <p:nvPr/>
        </p:nvSpPr>
        <p:spPr>
          <a:xfrm>
            <a:off x="3510142" y="826615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82CDC4-9F09-3FFF-972B-4FD3287FBBAC}"/>
              </a:ext>
            </a:extLst>
          </p:cNvPr>
          <p:cNvSpPr/>
          <p:nvPr/>
        </p:nvSpPr>
        <p:spPr>
          <a:xfrm>
            <a:off x="3695870" y="698550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499189-F0BA-46CB-80E2-C16B93D6C2B0}"/>
              </a:ext>
            </a:extLst>
          </p:cNvPr>
          <p:cNvSpPr/>
          <p:nvPr/>
        </p:nvSpPr>
        <p:spPr>
          <a:xfrm>
            <a:off x="4115974" y="854369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CC04EF-8908-72E7-F6BE-EC15A1D57F42}"/>
              </a:ext>
            </a:extLst>
          </p:cNvPr>
          <p:cNvSpPr/>
          <p:nvPr/>
        </p:nvSpPr>
        <p:spPr>
          <a:xfrm>
            <a:off x="1206866" y="3825666"/>
            <a:ext cx="7202180" cy="5331606"/>
          </a:xfrm>
          <a:prstGeom prst="rect">
            <a:avLst/>
          </a:prstGeom>
          <a:solidFill>
            <a:schemeClr val="accent1">
              <a:alpha val="38000"/>
            </a:schemeClr>
          </a:solidFill>
          <a:scene3d>
            <a:camera prst="orthographicFront">
              <a:rot lat="17736422" lon="19710090" rev="2062357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9EC8FF-66E3-ACF0-CDA7-00AB3A5A1A5C}"/>
                  </a:ext>
                </a:extLst>
              </p:cNvPr>
              <p:cNvSpPr txBox="1"/>
              <p:nvPr/>
            </p:nvSpPr>
            <p:spPr>
              <a:xfrm rot="2545181">
                <a:off x="2944008" y="4669359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𝐻𝑦𝑝𝑒𝑟𝑝𝑙𝑎𝑛𝑒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9EC8FF-66E3-ACF0-CDA7-00AB3A5A1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45181">
                <a:off x="2944008" y="4669359"/>
                <a:ext cx="545973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ABBC6B-E0FB-090B-F163-54D57C185675}"/>
                  </a:ext>
                </a:extLst>
              </p:cNvPr>
              <p:cNvSpPr txBox="1"/>
              <p:nvPr/>
            </p:nvSpPr>
            <p:spPr>
              <a:xfrm>
                <a:off x="2396818" y="595199"/>
                <a:ext cx="1180265" cy="53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√2</m:t>
                      </m:r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7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7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ABBC6B-E0FB-090B-F163-54D57C185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18" y="595199"/>
                <a:ext cx="1180265" cy="538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E4BD33-F36B-6D33-4D01-1A99ED0051A8}"/>
                  </a:ext>
                </a:extLst>
              </p:cNvPr>
              <p:cNvSpPr txBox="1"/>
              <p:nvPr/>
            </p:nvSpPr>
            <p:spPr>
              <a:xfrm>
                <a:off x="313856" y="9516580"/>
                <a:ext cx="1180265" cy="512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7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7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E4BD33-F36B-6D33-4D01-1A99ED005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6" y="9516580"/>
                <a:ext cx="1180265" cy="51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91696F-CCEE-2E80-D84E-05F56201354B}"/>
                  </a:ext>
                </a:extLst>
              </p:cNvPr>
              <p:cNvSpPr txBox="1"/>
              <p:nvPr/>
            </p:nvSpPr>
            <p:spPr>
              <a:xfrm>
                <a:off x="12552703" y="7893201"/>
                <a:ext cx="1180265" cy="513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91696F-CCEE-2E80-D84E-05F562013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2703" y="7893201"/>
                <a:ext cx="1180265" cy="5134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809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2604408" y="373515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2604409" y="7787118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F41E44-2B15-D886-14B5-DF497C57C0BE}"/>
              </a:ext>
            </a:extLst>
          </p:cNvPr>
          <p:cNvSpPr/>
          <p:nvPr/>
        </p:nvSpPr>
        <p:spPr>
          <a:xfrm>
            <a:off x="10216412" y="1270563"/>
            <a:ext cx="1421715" cy="6693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420FE-66E8-3A2F-4F55-5977694ED397}"/>
                  </a:ext>
                </a:extLst>
              </p:cNvPr>
              <p:cNvSpPr txBox="1"/>
              <p:nvPr/>
            </p:nvSpPr>
            <p:spPr>
              <a:xfrm>
                <a:off x="10710371" y="1298349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420FE-66E8-3A2F-4F55-5977694ED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371" y="1298349"/>
                <a:ext cx="424829" cy="300082"/>
              </a:xfrm>
              <a:prstGeom prst="rect">
                <a:avLst/>
              </a:prstGeom>
              <a:blipFill>
                <a:blip r:embed="rId2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EC4519-51B4-681C-5A03-86AD39233338}"/>
                  </a:ext>
                </a:extLst>
              </p:cNvPr>
              <p:cNvSpPr txBox="1"/>
              <p:nvPr/>
            </p:nvSpPr>
            <p:spPr>
              <a:xfrm>
                <a:off x="10710371" y="1524606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EC4519-51B4-681C-5A03-86AD39233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371" y="1524606"/>
                <a:ext cx="653429" cy="300082"/>
              </a:xfrm>
              <a:prstGeom prst="rect">
                <a:avLst/>
              </a:prstGeom>
              <a:blipFill>
                <a:blip r:embed="rId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979AC45-04CC-E13A-9588-E7F68027AD21}"/>
              </a:ext>
            </a:extLst>
          </p:cNvPr>
          <p:cNvSpPr/>
          <p:nvPr/>
        </p:nvSpPr>
        <p:spPr>
          <a:xfrm>
            <a:off x="10456045" y="1633009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1F2FEC-C57F-E938-F8A2-31912332A0DD}"/>
              </a:ext>
            </a:extLst>
          </p:cNvPr>
          <p:cNvSpPr/>
          <p:nvPr/>
        </p:nvSpPr>
        <p:spPr>
          <a:xfrm>
            <a:off x="10456045" y="138574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E0EB9D-1C2F-86A8-D859-432680CDBB82}"/>
              </a:ext>
            </a:extLst>
          </p:cNvPr>
          <p:cNvCxnSpPr>
            <a:cxnSpLocks/>
          </p:cNvCxnSpPr>
          <p:nvPr/>
        </p:nvCxnSpPr>
        <p:spPr>
          <a:xfrm flipV="1">
            <a:off x="0" y="7831591"/>
            <a:ext cx="2638707" cy="2455409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3029664-CC4E-C491-6CB2-982CE31B0FC8}"/>
              </a:ext>
            </a:extLst>
          </p:cNvPr>
          <p:cNvSpPr/>
          <p:nvPr/>
        </p:nvSpPr>
        <p:spPr>
          <a:xfrm>
            <a:off x="8932045" y="304833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E7C8EE-A3E5-6C52-D023-77CD711B154C}"/>
              </a:ext>
            </a:extLst>
          </p:cNvPr>
          <p:cNvSpPr/>
          <p:nvPr/>
        </p:nvSpPr>
        <p:spPr>
          <a:xfrm>
            <a:off x="9719444" y="313405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04DB59-F8EB-F78E-D77A-761700C00DC3}"/>
              </a:ext>
            </a:extLst>
          </p:cNvPr>
          <p:cNvSpPr/>
          <p:nvPr/>
        </p:nvSpPr>
        <p:spPr>
          <a:xfrm>
            <a:off x="9533716" y="380034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8DF5A5-9228-3D1E-5045-CAF40C3FFBF3}"/>
              </a:ext>
            </a:extLst>
          </p:cNvPr>
          <p:cNvSpPr/>
          <p:nvPr/>
        </p:nvSpPr>
        <p:spPr>
          <a:xfrm>
            <a:off x="10829564" y="371462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F95079-113D-0B99-D591-7CFB3690699B}"/>
              </a:ext>
            </a:extLst>
          </p:cNvPr>
          <p:cNvSpPr/>
          <p:nvPr/>
        </p:nvSpPr>
        <p:spPr>
          <a:xfrm>
            <a:off x="10270316" y="410255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7DBD4A-FFC9-CE84-6062-A4717AAAA7B2}"/>
              </a:ext>
            </a:extLst>
          </p:cNvPr>
          <p:cNvSpPr/>
          <p:nvPr/>
        </p:nvSpPr>
        <p:spPr>
          <a:xfrm>
            <a:off x="9121381" y="511377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AEF43F-25AA-A0F8-3E51-EE130DF241F9}"/>
              </a:ext>
            </a:extLst>
          </p:cNvPr>
          <p:cNvSpPr/>
          <p:nvPr/>
        </p:nvSpPr>
        <p:spPr>
          <a:xfrm>
            <a:off x="10851356" y="4952969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29C8CE-01D6-6271-7411-79D0387C77EE}"/>
              </a:ext>
            </a:extLst>
          </p:cNvPr>
          <p:cNvSpPr/>
          <p:nvPr/>
        </p:nvSpPr>
        <p:spPr>
          <a:xfrm>
            <a:off x="10191079" y="584099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FBD2DE-5D92-8A94-EFE2-4F118F540B15}"/>
              </a:ext>
            </a:extLst>
          </p:cNvPr>
          <p:cNvSpPr/>
          <p:nvPr/>
        </p:nvSpPr>
        <p:spPr>
          <a:xfrm>
            <a:off x="11545262" y="672833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DA29A4-880D-4962-5C46-247E783C69E3}"/>
              </a:ext>
            </a:extLst>
          </p:cNvPr>
          <p:cNvSpPr/>
          <p:nvPr/>
        </p:nvSpPr>
        <p:spPr>
          <a:xfrm>
            <a:off x="9214244" y="689978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723D9F-BBBF-98D3-BC02-2E68B84AC660}"/>
              </a:ext>
            </a:extLst>
          </p:cNvPr>
          <p:cNvSpPr/>
          <p:nvPr/>
        </p:nvSpPr>
        <p:spPr>
          <a:xfrm>
            <a:off x="12059044" y="820100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CB960F-544E-273D-3B50-25189C550326}"/>
              </a:ext>
            </a:extLst>
          </p:cNvPr>
          <p:cNvSpPr/>
          <p:nvPr/>
        </p:nvSpPr>
        <p:spPr>
          <a:xfrm>
            <a:off x="9533714" y="832072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04C3BD-BE07-697E-01B0-13B599B52D05}"/>
              </a:ext>
            </a:extLst>
          </p:cNvPr>
          <p:cNvSpPr/>
          <p:nvPr/>
        </p:nvSpPr>
        <p:spPr>
          <a:xfrm>
            <a:off x="10341386" y="7172002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FB6FED-06A5-B806-0CD3-7519B20ADEC5}"/>
              </a:ext>
            </a:extLst>
          </p:cNvPr>
          <p:cNvSpPr/>
          <p:nvPr/>
        </p:nvSpPr>
        <p:spPr>
          <a:xfrm>
            <a:off x="10617506" y="837245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E70D6B-9E74-1399-4992-0E038C69D398}"/>
              </a:ext>
            </a:extLst>
          </p:cNvPr>
          <p:cNvSpPr/>
          <p:nvPr/>
        </p:nvSpPr>
        <p:spPr>
          <a:xfrm>
            <a:off x="10908890" y="919918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B2A1753-EFA6-AACB-DA71-A7EB99EDAE8E}"/>
              </a:ext>
            </a:extLst>
          </p:cNvPr>
          <p:cNvSpPr/>
          <p:nvPr/>
        </p:nvSpPr>
        <p:spPr>
          <a:xfrm>
            <a:off x="3369445" y="581788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67B4D1-1790-47B7-E4BE-6C5A64A4ADB8}"/>
              </a:ext>
            </a:extLst>
          </p:cNvPr>
          <p:cNvSpPr/>
          <p:nvPr/>
        </p:nvSpPr>
        <p:spPr>
          <a:xfrm>
            <a:off x="2545843" y="593026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B97ADD-68E8-53F4-BD81-1C60E36621F4}"/>
              </a:ext>
            </a:extLst>
          </p:cNvPr>
          <p:cNvSpPr/>
          <p:nvPr/>
        </p:nvSpPr>
        <p:spPr>
          <a:xfrm>
            <a:off x="1873672" y="679520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508919-A343-F640-AC22-7777026C8FFB}"/>
              </a:ext>
            </a:extLst>
          </p:cNvPr>
          <p:cNvSpPr/>
          <p:nvPr/>
        </p:nvSpPr>
        <p:spPr>
          <a:xfrm>
            <a:off x="2986951" y="679520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0BB2B5-2276-4B16-DAFB-9AC9F84B1293}"/>
              </a:ext>
            </a:extLst>
          </p:cNvPr>
          <p:cNvSpPr/>
          <p:nvPr/>
        </p:nvSpPr>
        <p:spPr>
          <a:xfrm>
            <a:off x="1828735" y="748100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F1B6D7-25FF-31D6-02CC-64675DEE2CF4}"/>
              </a:ext>
            </a:extLst>
          </p:cNvPr>
          <p:cNvSpPr/>
          <p:nvPr/>
        </p:nvSpPr>
        <p:spPr>
          <a:xfrm>
            <a:off x="2559472" y="7481005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24DB04-C2F5-1092-1AD0-044819F7012B}"/>
              </a:ext>
            </a:extLst>
          </p:cNvPr>
          <p:cNvSpPr/>
          <p:nvPr/>
        </p:nvSpPr>
        <p:spPr>
          <a:xfrm>
            <a:off x="1834528" y="845797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201D145-A470-0C24-3F18-11891789B798}"/>
              </a:ext>
            </a:extLst>
          </p:cNvPr>
          <p:cNvSpPr/>
          <p:nvPr/>
        </p:nvSpPr>
        <p:spPr>
          <a:xfrm>
            <a:off x="2652335" y="833569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351FA8-95F1-D0DD-99C8-965E9C3BBF72}"/>
              </a:ext>
            </a:extLst>
          </p:cNvPr>
          <p:cNvSpPr/>
          <p:nvPr/>
        </p:nvSpPr>
        <p:spPr>
          <a:xfrm>
            <a:off x="2511544" y="881930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BC09F0-2669-9860-83A1-EFB841551AF8}"/>
              </a:ext>
            </a:extLst>
          </p:cNvPr>
          <p:cNvSpPr/>
          <p:nvPr/>
        </p:nvSpPr>
        <p:spPr>
          <a:xfrm>
            <a:off x="3510142" y="8266150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82CDC4-9F09-3FFF-972B-4FD3287FBBAC}"/>
              </a:ext>
            </a:extLst>
          </p:cNvPr>
          <p:cNvSpPr/>
          <p:nvPr/>
        </p:nvSpPr>
        <p:spPr>
          <a:xfrm>
            <a:off x="3695870" y="698550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499189-F0BA-46CB-80E2-C16B93D6C2B0}"/>
              </a:ext>
            </a:extLst>
          </p:cNvPr>
          <p:cNvSpPr/>
          <p:nvPr/>
        </p:nvSpPr>
        <p:spPr>
          <a:xfrm>
            <a:off x="4115974" y="854369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CC04EF-8908-72E7-F6BE-EC15A1D57F42}"/>
              </a:ext>
            </a:extLst>
          </p:cNvPr>
          <p:cNvSpPr/>
          <p:nvPr/>
        </p:nvSpPr>
        <p:spPr>
          <a:xfrm>
            <a:off x="1206866" y="3825666"/>
            <a:ext cx="7202180" cy="5331606"/>
          </a:xfrm>
          <a:prstGeom prst="rect">
            <a:avLst/>
          </a:prstGeom>
          <a:solidFill>
            <a:schemeClr val="accent1">
              <a:alpha val="38000"/>
            </a:schemeClr>
          </a:solidFill>
          <a:scene3d>
            <a:camera prst="orthographicFront">
              <a:rot lat="17736422" lon="19710090" rev="2062357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9EC8FF-66E3-ACF0-CDA7-00AB3A5A1A5C}"/>
                  </a:ext>
                </a:extLst>
              </p:cNvPr>
              <p:cNvSpPr txBox="1"/>
              <p:nvPr/>
            </p:nvSpPr>
            <p:spPr>
              <a:xfrm rot="2545181">
                <a:off x="2944008" y="4669359"/>
                <a:ext cx="545973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𝐻𝑦𝑝𝑒𝑟𝑝𝑙𝑎𝑛𝑒</m:t>
                      </m:r>
                    </m:oMath>
                  </m:oMathPara>
                </a14:m>
                <a:endParaRPr lang="en-ID" sz="4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9EC8FF-66E3-ACF0-CDA7-00AB3A5A1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45181">
                <a:off x="2944008" y="4669359"/>
                <a:ext cx="545973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ABBC6B-E0FB-090B-F163-54D57C185675}"/>
                  </a:ext>
                </a:extLst>
              </p:cNvPr>
              <p:cNvSpPr txBox="1"/>
              <p:nvPr/>
            </p:nvSpPr>
            <p:spPr>
              <a:xfrm>
                <a:off x="2396818" y="595199"/>
                <a:ext cx="1180265" cy="53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√2</m:t>
                      </m:r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7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7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7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ABBC6B-E0FB-090B-F163-54D57C185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18" y="595199"/>
                <a:ext cx="1180265" cy="538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E4BD33-F36B-6D33-4D01-1A99ED0051A8}"/>
                  </a:ext>
                </a:extLst>
              </p:cNvPr>
              <p:cNvSpPr txBox="1"/>
              <p:nvPr/>
            </p:nvSpPr>
            <p:spPr>
              <a:xfrm>
                <a:off x="313856" y="9516580"/>
                <a:ext cx="1180265" cy="512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7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7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E4BD33-F36B-6D33-4D01-1A99ED005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6" y="9516580"/>
                <a:ext cx="1180265" cy="51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91696F-CCEE-2E80-D84E-05F56201354B}"/>
                  </a:ext>
                </a:extLst>
              </p:cNvPr>
              <p:cNvSpPr txBox="1"/>
              <p:nvPr/>
            </p:nvSpPr>
            <p:spPr>
              <a:xfrm>
                <a:off x="12552703" y="7893201"/>
                <a:ext cx="1180265" cy="513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91696F-CCEE-2E80-D84E-05F562013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2703" y="7893201"/>
                <a:ext cx="1180265" cy="5134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A28805-76DA-9A5F-0418-973C9950214E}"/>
                  </a:ext>
                </a:extLst>
              </p:cNvPr>
              <p:cNvSpPr txBox="1"/>
              <p:nvPr/>
            </p:nvSpPr>
            <p:spPr>
              <a:xfrm>
                <a:off x="11403371" y="2504200"/>
                <a:ext cx="118026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𝐵𝑎𝑔𝑎𝑖𝑚𝑎𝑛𝑎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𝑑𝑒𝑛𝑔𝑎𝑛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𝑑𝑖𝑚𝑒𝑛𝑠𝑖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𝑦𝑎𝑛𝑔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𝑙𝑒𝑏𝑖h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𝑡𝑖𝑛𝑔𝑔𝑖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A28805-76DA-9A5F-0418-973C99502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371" y="2504200"/>
                <a:ext cx="1180265" cy="1384995"/>
              </a:xfrm>
              <a:prstGeom prst="rect">
                <a:avLst/>
              </a:prstGeom>
              <a:blipFill>
                <a:blip r:embed="rId8"/>
                <a:stretch>
                  <a:fillRect r="-45544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08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47565-E62E-CC08-163F-07CF0009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97" y="174044"/>
            <a:ext cx="8898560" cy="4085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DFCB1F-7325-5682-EB50-EE78262420DF}"/>
                  </a:ext>
                </a:extLst>
              </p:cNvPr>
              <p:cNvSpPr txBox="1"/>
              <p:nvPr/>
            </p:nvSpPr>
            <p:spPr>
              <a:xfrm>
                <a:off x="-1024663" y="4232618"/>
                <a:ext cx="637724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7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DFCB1F-7325-5682-EB50-EE7826242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4663" y="4232618"/>
                <a:ext cx="6377249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27A9B3-3781-02AC-19B8-B97DAABF036E}"/>
                  </a:ext>
                </a:extLst>
              </p:cNvPr>
              <p:cNvSpPr txBox="1"/>
              <p:nvPr/>
            </p:nvSpPr>
            <p:spPr>
              <a:xfrm>
                <a:off x="4516245" y="4168272"/>
                <a:ext cx="9500838" cy="572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sz="27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en-ID" sz="2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D" sz="2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D" sz="27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ID" sz="2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D" sz="2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D" sz="27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D" sz="2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D" sz="27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,√2</m:t>
                        </m:r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D" sz="2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ID" sz="27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27A9B3-3781-02AC-19B8-B97DAABF0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245" y="4168272"/>
                <a:ext cx="9500838" cy="572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7EB050-52D3-076C-C813-32A256D0F0A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086100" y="4454376"/>
            <a:ext cx="1430145" cy="23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85844C-E4DE-7877-34EE-D4F24ED1EC64}"/>
              </a:ext>
            </a:extLst>
          </p:cNvPr>
          <p:cNvCxnSpPr>
            <a:cxnSpLocks/>
          </p:cNvCxnSpPr>
          <p:nvPr/>
        </p:nvCxnSpPr>
        <p:spPr>
          <a:xfrm>
            <a:off x="1451257" y="3687007"/>
            <a:ext cx="8969" cy="54561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1CB293-C761-4E4E-2CE6-A51A8D01792C}"/>
                  </a:ext>
                </a:extLst>
              </p:cNvPr>
              <p:cNvSpPr txBox="1"/>
              <p:nvPr/>
            </p:nvSpPr>
            <p:spPr>
              <a:xfrm>
                <a:off x="8966201" y="7676599"/>
                <a:ext cx="637724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𝑑𝑖𝑠𝑒𝑏𝑢𝑡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𝑝𝑜𝑙𝑖𝑛𝑜𝑚𝑖𝑎𝑙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𝑏𝑒𝑟𝑑𝑖𝑚𝑒𝑛𝑠𝑖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1CB293-C761-4E4E-2CE6-A51A8D01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201" y="7676599"/>
                <a:ext cx="6377249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6F0340-E373-BBDA-E467-FF3427B997EC}"/>
                  </a:ext>
                </a:extLst>
              </p:cNvPr>
              <p:cNvSpPr txBox="1"/>
              <p:nvPr/>
            </p:nvSpPr>
            <p:spPr>
              <a:xfrm>
                <a:off x="1008727" y="8837575"/>
                <a:ext cx="637724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𝑀𝑖𝑠𝑎𝑙𝑘𝑎𝑛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𝑘𝑖𝑡𝑎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𝑖𝑛𝑔𝑖𝑛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𝑚𝑒𝑛𝑦𝑒𝑙𝑖𝑑𝑖𝑘𝑖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𝑑𝑢𝑎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𝑏𝑢𝑎h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𝑝𝑎𝑑𝑎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𝑑𝑖𝑚𝑒𝑛𝑠𝑖</m:t>
                      </m:r>
                    </m:oMath>
                  </m:oMathPara>
                </a14:m>
                <a:endParaRPr lang="en-ID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6F0340-E373-BBDA-E467-FF3427B99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27" y="8837575"/>
                <a:ext cx="6377249" cy="507831"/>
              </a:xfrm>
              <a:prstGeom prst="rect">
                <a:avLst/>
              </a:prstGeom>
              <a:blipFill>
                <a:blip r:embed="rId6"/>
                <a:stretch>
                  <a:fillRect r="-588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29F6EB-E8F9-7FC4-F72B-9B40D229443D}"/>
                  </a:ext>
                </a:extLst>
              </p:cNvPr>
              <p:cNvSpPr txBox="1"/>
              <p:nvPr/>
            </p:nvSpPr>
            <p:spPr>
              <a:xfrm>
                <a:off x="-749298" y="5107820"/>
                <a:ext cx="9893298" cy="3510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𝜙</m:t>
                      </m:r>
                      <m:d>
                        <m:d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7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∙</m:t>
                      </m:r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𝜙</m:t>
                      </m:r>
                      <m:d>
                        <m:d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7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700" b="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d>
                        <m:d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27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D" sz="27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29F6EB-E8F9-7FC4-F72B-9B40D2294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9298" y="5107820"/>
                <a:ext cx="9893298" cy="3510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49E70CC9-8C14-BDC9-25A4-EB4168F05167}"/>
              </a:ext>
            </a:extLst>
          </p:cNvPr>
          <p:cNvSpPr/>
          <p:nvPr/>
        </p:nvSpPr>
        <p:spPr>
          <a:xfrm>
            <a:off x="6096000" y="7572597"/>
            <a:ext cx="138684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E718DA-2A7D-B8E6-D904-C4C550C6DE79}"/>
              </a:ext>
            </a:extLst>
          </p:cNvPr>
          <p:cNvCxnSpPr>
            <a:cxnSpLocks/>
          </p:cNvCxnSpPr>
          <p:nvPr/>
        </p:nvCxnSpPr>
        <p:spPr>
          <a:xfrm>
            <a:off x="7482841" y="7953597"/>
            <a:ext cx="148336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560AEE-8B69-B816-57A2-9796661B213A}"/>
                  </a:ext>
                </a:extLst>
              </p:cNvPr>
              <p:cNvSpPr txBox="1"/>
              <p:nvPr/>
            </p:nvSpPr>
            <p:spPr>
              <a:xfrm>
                <a:off x="-1267935" y="3106552"/>
                <a:ext cx="637724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𝑀𝑎𝑝𝑝𝑖𝑛𝑔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ID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560AEE-8B69-B816-57A2-9796661B2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7935" y="3106552"/>
                <a:ext cx="6377249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7B0E1C-7914-1448-0AA4-FD871167E896}"/>
              </a:ext>
            </a:extLst>
          </p:cNvPr>
          <p:cNvCxnSpPr>
            <a:cxnSpLocks/>
          </p:cNvCxnSpPr>
          <p:nvPr/>
        </p:nvCxnSpPr>
        <p:spPr>
          <a:xfrm flipH="1">
            <a:off x="7277101" y="6862113"/>
            <a:ext cx="258956" cy="900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134FA7-D462-45F5-27CC-23459663086E}"/>
                  </a:ext>
                </a:extLst>
              </p:cNvPr>
              <p:cNvSpPr txBox="1"/>
              <p:nvPr/>
            </p:nvSpPr>
            <p:spPr>
              <a:xfrm>
                <a:off x="7277101" y="6308118"/>
                <a:ext cx="5691921" cy="507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𝑝𝑎𝑟𝑎𝑚𝑒𝑡𝑒𝑟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𝑑𝑖𝑚𝑒𝑛𝑠𝑖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𝑝𝑎𝑑𝑎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𝑘𝑒𝑟𝑛𝑒𝑙</m:t>
                      </m:r>
                    </m:oMath>
                  </m:oMathPara>
                </a14:m>
                <a:endParaRPr lang="en-ID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134FA7-D462-45F5-27CC-234596630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1" y="6308118"/>
                <a:ext cx="5691921" cy="5078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6499DF3-F82B-093F-73A3-CAA50A9B6D62}"/>
              </a:ext>
            </a:extLst>
          </p:cNvPr>
          <p:cNvSpPr/>
          <p:nvPr/>
        </p:nvSpPr>
        <p:spPr>
          <a:xfrm>
            <a:off x="940460" y="4259075"/>
            <a:ext cx="799883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E1AA61-CDA5-9F4E-8134-AB58DC443E0E}"/>
                  </a:ext>
                </a:extLst>
              </p:cNvPr>
              <p:cNvSpPr txBox="1"/>
              <p:nvPr/>
            </p:nvSpPr>
            <p:spPr>
              <a:xfrm>
                <a:off x="10452614" y="8675495"/>
                <a:ext cx="978167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sz="42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42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42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ID" sz="42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ID" sz="42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42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E1AA61-CDA5-9F4E-8134-AB58DC443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614" y="8675495"/>
                <a:ext cx="9781671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FE6ECD01-0645-432D-1593-0259FF786F6F}"/>
              </a:ext>
            </a:extLst>
          </p:cNvPr>
          <p:cNvSpPr/>
          <p:nvPr/>
        </p:nvSpPr>
        <p:spPr>
          <a:xfrm>
            <a:off x="14222129" y="8675495"/>
            <a:ext cx="1948314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07754A-F23B-4F69-2347-61499F9CC353}"/>
              </a:ext>
            </a:extLst>
          </p:cNvPr>
          <p:cNvCxnSpPr>
            <a:cxnSpLocks/>
          </p:cNvCxnSpPr>
          <p:nvPr/>
        </p:nvCxnSpPr>
        <p:spPr>
          <a:xfrm>
            <a:off x="11485661" y="9168236"/>
            <a:ext cx="148336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FE1158-4E1C-F849-60EB-34777202E35A}"/>
                  </a:ext>
                </a:extLst>
              </p:cNvPr>
              <p:cNvSpPr txBox="1"/>
              <p:nvPr/>
            </p:nvSpPr>
            <p:spPr>
              <a:xfrm>
                <a:off x="12154825" y="2927992"/>
                <a:ext cx="637724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𝐵𝑎𝑔𝑎𝑖𝑚𝑎𝑛𝑎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𝑚𝑒𝑛𝑎𝑖𝑘𝑎𝑛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𝑑𝑖𝑚𝑒𝑛𝑠𝑖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𝑐𝑖𝑡𝑟𝑎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D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FE1158-4E1C-F849-60EB-34777202E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4825" y="2927992"/>
                <a:ext cx="6377249" cy="25853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59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47565-E62E-CC08-163F-07CF0009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21" y="174014"/>
            <a:ext cx="8898560" cy="4085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DFCB1F-7325-5682-EB50-EE78262420DF}"/>
                  </a:ext>
                </a:extLst>
              </p:cNvPr>
              <p:cNvSpPr txBox="1"/>
              <p:nvPr/>
            </p:nvSpPr>
            <p:spPr>
              <a:xfrm>
                <a:off x="-1024663" y="4232618"/>
                <a:ext cx="637724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7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DFCB1F-7325-5682-EB50-EE7826242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4663" y="4232618"/>
                <a:ext cx="6377249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27A9B3-3781-02AC-19B8-B97DAABF036E}"/>
                  </a:ext>
                </a:extLst>
              </p:cNvPr>
              <p:cNvSpPr txBox="1"/>
              <p:nvPr/>
            </p:nvSpPr>
            <p:spPr>
              <a:xfrm>
                <a:off x="4516245" y="4168272"/>
                <a:ext cx="9500838" cy="572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D" sz="27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en-ID" sz="2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D" sz="2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D" sz="27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ID" sz="27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D" sz="2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D" sz="27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D" sz="2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D" sz="27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,√2</m:t>
                        </m:r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D" sz="2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sz="27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D" sz="2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ID" sz="27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27A9B3-3781-02AC-19B8-B97DAABF0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245" y="4168272"/>
                <a:ext cx="9500838" cy="572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7EB050-52D3-076C-C813-32A256D0F0A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086100" y="4454376"/>
            <a:ext cx="1430145" cy="23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85844C-E4DE-7877-34EE-D4F24ED1EC64}"/>
              </a:ext>
            </a:extLst>
          </p:cNvPr>
          <p:cNvCxnSpPr>
            <a:cxnSpLocks/>
          </p:cNvCxnSpPr>
          <p:nvPr/>
        </p:nvCxnSpPr>
        <p:spPr>
          <a:xfrm>
            <a:off x="1451257" y="3687007"/>
            <a:ext cx="8969" cy="54561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1CB293-C761-4E4E-2CE6-A51A8D01792C}"/>
                  </a:ext>
                </a:extLst>
              </p:cNvPr>
              <p:cNvSpPr txBox="1"/>
              <p:nvPr/>
            </p:nvSpPr>
            <p:spPr>
              <a:xfrm>
                <a:off x="8966201" y="7676599"/>
                <a:ext cx="637724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𝑑𝑖𝑠𝑒𝑏𝑢𝑡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𝑝𝑜𝑙𝑖𝑛𝑜𝑚𝑖𝑎𝑙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𝑏𝑒𝑟𝑑𝑖𝑚𝑒𝑛𝑠𝑖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1CB293-C761-4E4E-2CE6-A51A8D01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201" y="7676599"/>
                <a:ext cx="6377249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6F0340-E373-BBDA-E467-FF3427B997EC}"/>
                  </a:ext>
                </a:extLst>
              </p:cNvPr>
              <p:cNvSpPr txBox="1"/>
              <p:nvPr/>
            </p:nvSpPr>
            <p:spPr>
              <a:xfrm>
                <a:off x="1008727" y="8837575"/>
                <a:ext cx="637724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𝑀𝑖𝑠𝑎𝑙𝑘𝑎𝑛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𝑘𝑖𝑡𝑎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𝑖𝑛𝑔𝑖𝑛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𝑚𝑒𝑛𝑦𝑒𝑙𝑖𝑑𝑖𝑘𝑖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𝑑𝑢𝑎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𝑏𝑢𝑎h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𝑝𝑎𝑑𝑎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𝑑𝑖𝑚𝑒𝑛𝑠𝑖</m:t>
                      </m:r>
                    </m:oMath>
                  </m:oMathPara>
                </a14:m>
                <a:endParaRPr lang="en-ID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6F0340-E373-BBDA-E467-FF3427B99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27" y="8837575"/>
                <a:ext cx="6377249" cy="507831"/>
              </a:xfrm>
              <a:prstGeom prst="rect">
                <a:avLst/>
              </a:prstGeom>
              <a:blipFill>
                <a:blip r:embed="rId6"/>
                <a:stretch>
                  <a:fillRect r="-588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29F6EB-E8F9-7FC4-F72B-9B40D229443D}"/>
                  </a:ext>
                </a:extLst>
              </p:cNvPr>
              <p:cNvSpPr txBox="1"/>
              <p:nvPr/>
            </p:nvSpPr>
            <p:spPr>
              <a:xfrm>
                <a:off x="-749298" y="5107820"/>
                <a:ext cx="9893298" cy="3348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𝜙</m:t>
                      </m:r>
                      <m:d>
                        <m:d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∙</m:t>
                      </m:r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𝜙</m:t>
                      </m:r>
                      <m:d>
                        <m:d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70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700" b="0" i="1" kern="10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√2</m:t>
                                </m:r>
                                <m:sSub>
                                  <m:sSubPr>
                                    <m:ctrlP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∙</m:t>
                      </m:r>
                      <m:d>
                        <m:d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700" b="0" i="1" kern="100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√2</m:t>
                                    </m:r>
                                    <m:sSub>
                                      <m:sSubPr>
                                        <m:ctrlPr>
                                          <a:rPr lang="en-US" sz="2700" b="0" i="1" kern="100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700" b="0" i="1" kern="100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700" b="0" i="1" kern="100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ID" sz="2700" i="1" kern="1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27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D" sz="2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ID" sz="2700" i="1" kern="1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ID" sz="27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ID" sz="2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ID" sz="27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D" sz="27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29F6EB-E8F9-7FC4-F72B-9B40D2294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9298" y="5107820"/>
                <a:ext cx="9893298" cy="33488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49E70CC9-8C14-BDC9-25A4-EB4168F05167}"/>
              </a:ext>
            </a:extLst>
          </p:cNvPr>
          <p:cNvSpPr/>
          <p:nvPr/>
        </p:nvSpPr>
        <p:spPr>
          <a:xfrm>
            <a:off x="6096000" y="7572597"/>
            <a:ext cx="138684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E718DA-2A7D-B8E6-D904-C4C550C6DE79}"/>
              </a:ext>
            </a:extLst>
          </p:cNvPr>
          <p:cNvCxnSpPr>
            <a:cxnSpLocks/>
          </p:cNvCxnSpPr>
          <p:nvPr/>
        </p:nvCxnSpPr>
        <p:spPr>
          <a:xfrm>
            <a:off x="7482841" y="7953597"/>
            <a:ext cx="148336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560AEE-8B69-B816-57A2-9796661B213A}"/>
                  </a:ext>
                </a:extLst>
              </p:cNvPr>
              <p:cNvSpPr txBox="1"/>
              <p:nvPr/>
            </p:nvSpPr>
            <p:spPr>
              <a:xfrm>
                <a:off x="-1267935" y="3106552"/>
                <a:ext cx="637724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𝑀𝑎𝑝𝑝𝑖𝑛𝑔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ID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560AEE-8B69-B816-57A2-9796661B2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7935" y="3106552"/>
                <a:ext cx="6377249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7B0E1C-7914-1448-0AA4-FD871167E896}"/>
              </a:ext>
            </a:extLst>
          </p:cNvPr>
          <p:cNvCxnSpPr>
            <a:cxnSpLocks/>
          </p:cNvCxnSpPr>
          <p:nvPr/>
        </p:nvCxnSpPr>
        <p:spPr>
          <a:xfrm flipH="1">
            <a:off x="7277101" y="6862113"/>
            <a:ext cx="258956" cy="900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134FA7-D462-45F5-27CC-23459663086E}"/>
                  </a:ext>
                </a:extLst>
              </p:cNvPr>
              <p:cNvSpPr txBox="1"/>
              <p:nvPr/>
            </p:nvSpPr>
            <p:spPr>
              <a:xfrm>
                <a:off x="6591773" y="6308117"/>
                <a:ext cx="637724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𝑝𝑎𝑟𝑎𝑚𝑒𝑡𝑒𝑟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𝑑𝑖𝑚𝑒𝑛𝑠𝑖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𝑝𝑎𝑑𝑎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𝑘𝑒𝑟𝑛𝑒𝑙</m:t>
                      </m:r>
                    </m:oMath>
                  </m:oMathPara>
                </a14:m>
                <a:endParaRPr lang="en-ID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134FA7-D462-45F5-27CC-234596630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773" y="6308117"/>
                <a:ext cx="6377249" cy="507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6499DF3-F82B-093F-73A3-CAA50A9B6D62}"/>
              </a:ext>
            </a:extLst>
          </p:cNvPr>
          <p:cNvSpPr/>
          <p:nvPr/>
        </p:nvSpPr>
        <p:spPr>
          <a:xfrm>
            <a:off x="940460" y="4259075"/>
            <a:ext cx="799883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E1AA61-CDA5-9F4E-8134-AB58DC443E0E}"/>
                  </a:ext>
                </a:extLst>
              </p:cNvPr>
              <p:cNvSpPr txBox="1"/>
              <p:nvPr/>
            </p:nvSpPr>
            <p:spPr>
              <a:xfrm>
                <a:off x="12997692" y="8618140"/>
                <a:ext cx="27432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sz="42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42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42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ID" sz="42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ID" sz="42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42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E1AA61-CDA5-9F4E-8134-AB58DC443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692" y="8618140"/>
                <a:ext cx="2743200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FE6ECD01-0645-432D-1593-0259FF786F6F}"/>
              </a:ext>
            </a:extLst>
          </p:cNvPr>
          <p:cNvSpPr/>
          <p:nvPr/>
        </p:nvSpPr>
        <p:spPr>
          <a:xfrm>
            <a:off x="13395135" y="8652159"/>
            <a:ext cx="1948314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07754A-F23B-4F69-2347-61499F9CC353}"/>
              </a:ext>
            </a:extLst>
          </p:cNvPr>
          <p:cNvCxnSpPr>
            <a:cxnSpLocks/>
          </p:cNvCxnSpPr>
          <p:nvPr/>
        </p:nvCxnSpPr>
        <p:spPr>
          <a:xfrm>
            <a:off x="11485661" y="9168236"/>
            <a:ext cx="148336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4D637-8F4F-21D5-435C-9F9E61BB4505}"/>
                  </a:ext>
                </a:extLst>
              </p:cNvPr>
              <p:cNvSpPr txBox="1"/>
              <p:nvPr/>
            </p:nvSpPr>
            <p:spPr>
              <a:xfrm>
                <a:off x="9871069" y="2516420"/>
                <a:ext cx="10757646" cy="3153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ID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ID" sz="2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  </m:t>
                          </m:r>
                        </m:e>
                      </m:nary>
                    </m:oMath>
                  </m:oMathPara>
                </a14:m>
                <a:endParaRPr lang="en-ID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ID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D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ID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ID" sz="2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D" sz="24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ID" sz="24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  </m:t>
                          </m:r>
                        </m:e>
                      </m:nary>
                    </m:oMath>
                  </m:oMathPara>
                </a14:m>
                <a:endParaRPr lang="en-ID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𝑑𝑒𝑛𝑔𝑎𝑛</m:t>
                      </m:r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D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D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D" sz="2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D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D" sz="2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ID" sz="2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), </m:t>
                      </m:r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F4D637-8F4F-21D5-435C-9F9E61BB4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069" y="2516420"/>
                <a:ext cx="10757646" cy="31532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7775B1-C13E-E87B-BC13-1BE8E25C3755}"/>
                  </a:ext>
                </a:extLst>
              </p:cNvPr>
              <p:cNvSpPr txBox="1"/>
              <p:nvPr/>
            </p:nvSpPr>
            <p:spPr>
              <a:xfrm>
                <a:off x="14828561" y="8683768"/>
                <a:ext cx="3752177" cy="698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D" sz="36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ID" sz="36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D" sz="3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3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D" sz="3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D" sz="3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D" sz="3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3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D" sz="3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ID" sz="3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D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7775B1-C13E-E87B-BC13-1BE8E25C3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561" y="8683768"/>
                <a:ext cx="3752177" cy="6987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7E4D45-05B8-884F-8414-D610BC3B6C4A}"/>
                  </a:ext>
                </a:extLst>
              </p:cNvPr>
              <p:cNvSpPr txBox="1"/>
              <p:nvPr/>
            </p:nvSpPr>
            <p:spPr>
              <a:xfrm>
                <a:off x="12227341" y="1762012"/>
                <a:ext cx="637724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en-ID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7E4D45-05B8-884F-8414-D610BC3B6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341" y="1762012"/>
                <a:ext cx="6377249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4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BA6E6-38DB-DBC6-6B73-48B2D658090B}"/>
              </a:ext>
            </a:extLst>
          </p:cNvPr>
          <p:cNvCxnSpPr>
            <a:cxnSpLocks/>
          </p:cNvCxnSpPr>
          <p:nvPr/>
        </p:nvCxnSpPr>
        <p:spPr>
          <a:xfrm>
            <a:off x="4104314" y="2470899"/>
            <a:ext cx="34299" cy="7458075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F4A82-F2E8-534B-32BA-C3ACDC360511}"/>
              </a:ext>
            </a:extLst>
          </p:cNvPr>
          <p:cNvCxnSpPr>
            <a:cxnSpLocks/>
          </p:cNvCxnSpPr>
          <p:nvPr/>
        </p:nvCxnSpPr>
        <p:spPr>
          <a:xfrm flipH="1">
            <a:off x="3181351" y="9255852"/>
            <a:ext cx="10872788" cy="44472"/>
          </a:xfrm>
          <a:prstGeom prst="line">
            <a:avLst/>
          </a:prstGeom>
          <a:ln w="41275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DAD612B-CCF1-053F-2559-B7BB482CC324}"/>
              </a:ext>
            </a:extLst>
          </p:cNvPr>
          <p:cNvSpPr/>
          <p:nvPr/>
        </p:nvSpPr>
        <p:spPr>
          <a:xfrm>
            <a:off x="4800770" y="2569798"/>
            <a:ext cx="1421715" cy="84727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/>
              <p:nvPr/>
            </p:nvSpPr>
            <p:spPr>
              <a:xfrm>
                <a:off x="5294729" y="2597584"/>
                <a:ext cx="4248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4D5B1A-6422-0177-78D3-4E26A705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729" y="2597584"/>
                <a:ext cx="424829" cy="300082"/>
              </a:xfrm>
              <a:prstGeom prst="rect">
                <a:avLst/>
              </a:prstGeom>
              <a:blipFill>
                <a:blip r:embed="rId2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/>
              <p:nvPr/>
            </p:nvSpPr>
            <p:spPr>
              <a:xfrm>
                <a:off x="5294729" y="2884373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0900730-4877-02A2-AD0B-60041669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729" y="2884373"/>
                <a:ext cx="653429" cy="300082"/>
              </a:xfrm>
              <a:prstGeom prst="rect">
                <a:avLst/>
              </a:prstGeom>
              <a:blipFill>
                <a:blip r:embed="rId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EE2462B2-9724-DF4E-5A39-3DB14846D680}"/>
              </a:ext>
            </a:extLst>
          </p:cNvPr>
          <p:cNvSpPr/>
          <p:nvPr/>
        </p:nvSpPr>
        <p:spPr>
          <a:xfrm>
            <a:off x="5040403" y="293224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1336B1-2EC6-2026-5133-7FB7D614B264}"/>
              </a:ext>
            </a:extLst>
          </p:cNvPr>
          <p:cNvSpPr/>
          <p:nvPr/>
        </p:nvSpPr>
        <p:spPr>
          <a:xfrm>
            <a:off x="5054686" y="267645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762145-F221-EE81-2B8E-CA004344EA70}"/>
              </a:ext>
            </a:extLst>
          </p:cNvPr>
          <p:cNvSpPr/>
          <p:nvPr/>
        </p:nvSpPr>
        <p:spPr>
          <a:xfrm>
            <a:off x="6021375" y="4268017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F727A0E-A2C4-1742-30C4-21E6C6B8DF7B}"/>
              </a:ext>
            </a:extLst>
          </p:cNvPr>
          <p:cNvSpPr/>
          <p:nvPr/>
        </p:nvSpPr>
        <p:spPr>
          <a:xfrm>
            <a:off x="11396672" y="445871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30A13F-9232-58D3-ADD7-585B738ACDFD}"/>
              </a:ext>
            </a:extLst>
          </p:cNvPr>
          <p:cNvSpPr/>
          <p:nvPr/>
        </p:nvSpPr>
        <p:spPr>
          <a:xfrm>
            <a:off x="6080621" y="463320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0B1A90B-6422-90D5-FF95-00D57E3241F8}"/>
              </a:ext>
            </a:extLst>
          </p:cNvPr>
          <p:cNvSpPr/>
          <p:nvPr/>
        </p:nvSpPr>
        <p:spPr>
          <a:xfrm>
            <a:off x="6428291" y="480465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9BDCAC-E93D-52B0-D72A-A1C6958FDFD2}"/>
              </a:ext>
            </a:extLst>
          </p:cNvPr>
          <p:cNvSpPr/>
          <p:nvPr/>
        </p:nvSpPr>
        <p:spPr>
          <a:xfrm>
            <a:off x="6827241" y="4552240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FE26EC-1EC3-971A-1202-E2F5AE59CE91}"/>
              </a:ext>
            </a:extLst>
          </p:cNvPr>
          <p:cNvSpPr/>
          <p:nvPr/>
        </p:nvSpPr>
        <p:spPr>
          <a:xfrm>
            <a:off x="6412911" y="4379903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2C2538-198E-A393-415E-EC002381FC31}"/>
              </a:ext>
            </a:extLst>
          </p:cNvPr>
          <p:cNvSpPr/>
          <p:nvPr/>
        </p:nvSpPr>
        <p:spPr>
          <a:xfrm>
            <a:off x="6521156" y="5229404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78F3DE-8986-A1CB-A5DA-0A424831D5AF}"/>
              </a:ext>
            </a:extLst>
          </p:cNvPr>
          <p:cNvSpPr/>
          <p:nvPr/>
        </p:nvSpPr>
        <p:spPr>
          <a:xfrm>
            <a:off x="6129620" y="5068116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6CB266-BE96-B544-1709-2BA390039DD4}"/>
              </a:ext>
            </a:extLst>
          </p:cNvPr>
          <p:cNvSpPr/>
          <p:nvPr/>
        </p:nvSpPr>
        <p:spPr>
          <a:xfrm>
            <a:off x="6875810" y="4977565"/>
            <a:ext cx="185729" cy="171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A94C6D-8989-055D-A0E1-D7DFE8136EFA}"/>
              </a:ext>
            </a:extLst>
          </p:cNvPr>
          <p:cNvSpPr/>
          <p:nvPr/>
        </p:nvSpPr>
        <p:spPr>
          <a:xfrm>
            <a:off x="11963397" y="463912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C4F51E-F231-696E-AD2B-B5ACE1D01479}"/>
              </a:ext>
            </a:extLst>
          </p:cNvPr>
          <p:cNvSpPr/>
          <p:nvPr/>
        </p:nvSpPr>
        <p:spPr>
          <a:xfrm>
            <a:off x="11963398" y="5400853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A872A5-9D2A-F63D-EEDC-BADD067375AE}"/>
              </a:ext>
            </a:extLst>
          </p:cNvPr>
          <p:cNvSpPr/>
          <p:nvPr/>
        </p:nvSpPr>
        <p:spPr>
          <a:xfrm>
            <a:off x="12368016" y="4260958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FC4F68-5FF8-356D-7894-BE706AD45656}"/>
              </a:ext>
            </a:extLst>
          </p:cNvPr>
          <p:cNvSpPr/>
          <p:nvPr/>
        </p:nvSpPr>
        <p:spPr>
          <a:xfrm>
            <a:off x="12024356" y="5079924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C3023A-C09E-2A09-0BFA-593160501DD0}"/>
              </a:ext>
            </a:extLst>
          </p:cNvPr>
          <p:cNvSpPr/>
          <p:nvPr/>
        </p:nvSpPr>
        <p:spPr>
          <a:xfrm>
            <a:off x="11489536" y="5037986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1E0BFF-4BB6-58B3-55DF-B366B3073CA2}"/>
              </a:ext>
            </a:extLst>
          </p:cNvPr>
          <p:cNvSpPr/>
          <p:nvPr/>
        </p:nvSpPr>
        <p:spPr>
          <a:xfrm>
            <a:off x="11848912" y="4148082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7DEA54-E077-6526-B4FE-26F91BB15277}"/>
              </a:ext>
            </a:extLst>
          </p:cNvPr>
          <p:cNvSpPr/>
          <p:nvPr/>
        </p:nvSpPr>
        <p:spPr>
          <a:xfrm>
            <a:off x="12355802" y="4783407"/>
            <a:ext cx="185729" cy="17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ED8C98-AA96-08BD-8F48-2A188AA270F2}"/>
              </a:ext>
            </a:extLst>
          </p:cNvPr>
          <p:cNvSpPr/>
          <p:nvPr/>
        </p:nvSpPr>
        <p:spPr>
          <a:xfrm>
            <a:off x="5987756" y="7604653"/>
            <a:ext cx="185729" cy="17144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E87B3A-58D5-6B8F-D7AE-D68BAD392C6F}"/>
              </a:ext>
            </a:extLst>
          </p:cNvPr>
          <p:cNvSpPr/>
          <p:nvPr/>
        </p:nvSpPr>
        <p:spPr>
          <a:xfrm>
            <a:off x="6760299" y="7997243"/>
            <a:ext cx="185729" cy="17144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10B276-94D3-E357-226C-CF0DD83AB2C1}"/>
              </a:ext>
            </a:extLst>
          </p:cNvPr>
          <p:cNvSpPr/>
          <p:nvPr/>
        </p:nvSpPr>
        <p:spPr>
          <a:xfrm>
            <a:off x="7059834" y="7081531"/>
            <a:ext cx="185729" cy="17144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08DC7E-0AB6-2170-C7EA-20015BE85BD8}"/>
              </a:ext>
            </a:extLst>
          </p:cNvPr>
          <p:cNvSpPr/>
          <p:nvPr/>
        </p:nvSpPr>
        <p:spPr>
          <a:xfrm>
            <a:off x="6667435" y="7401772"/>
            <a:ext cx="185729" cy="17144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4EB02A-4335-56D3-B3C5-C0C1CFBF4440}"/>
              </a:ext>
            </a:extLst>
          </p:cNvPr>
          <p:cNvSpPr/>
          <p:nvPr/>
        </p:nvSpPr>
        <p:spPr>
          <a:xfrm>
            <a:off x="6117370" y="8273761"/>
            <a:ext cx="185729" cy="17144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4D1D050-67C9-C49F-6FC3-37CFCDBAFF90}"/>
              </a:ext>
            </a:extLst>
          </p:cNvPr>
          <p:cNvSpPr/>
          <p:nvPr/>
        </p:nvSpPr>
        <p:spPr>
          <a:xfrm>
            <a:off x="7477369" y="7559386"/>
            <a:ext cx="185729" cy="17144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7F467E-307A-2BB6-505E-34A8A16B9CD8}"/>
              </a:ext>
            </a:extLst>
          </p:cNvPr>
          <p:cNvSpPr/>
          <p:nvPr/>
        </p:nvSpPr>
        <p:spPr>
          <a:xfrm>
            <a:off x="7525080" y="8359485"/>
            <a:ext cx="185729" cy="17144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B13F83-515D-D824-C05E-5838103038AE}"/>
              </a:ext>
            </a:extLst>
          </p:cNvPr>
          <p:cNvSpPr/>
          <p:nvPr/>
        </p:nvSpPr>
        <p:spPr>
          <a:xfrm>
            <a:off x="7277035" y="8011372"/>
            <a:ext cx="185729" cy="17144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93A9A1-D3DF-B1D2-F0E8-CAACA4CAB2C0}"/>
              </a:ext>
            </a:extLst>
          </p:cNvPr>
          <p:cNvCxnSpPr>
            <a:cxnSpLocks/>
          </p:cNvCxnSpPr>
          <p:nvPr/>
        </p:nvCxnSpPr>
        <p:spPr>
          <a:xfrm>
            <a:off x="9402276" y="3428161"/>
            <a:ext cx="16146" cy="511124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4577F5-F0AE-17C7-6672-CD060830EAB5}"/>
              </a:ext>
            </a:extLst>
          </p:cNvPr>
          <p:cNvCxnSpPr>
            <a:cxnSpLocks/>
          </p:cNvCxnSpPr>
          <p:nvPr/>
        </p:nvCxnSpPr>
        <p:spPr>
          <a:xfrm flipH="1">
            <a:off x="4147999" y="6158119"/>
            <a:ext cx="9926087" cy="41817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534B26-98A3-86CF-4DCC-41941F233454}"/>
              </a:ext>
            </a:extLst>
          </p:cNvPr>
          <p:cNvCxnSpPr>
            <a:cxnSpLocks/>
          </p:cNvCxnSpPr>
          <p:nvPr/>
        </p:nvCxnSpPr>
        <p:spPr>
          <a:xfrm flipV="1">
            <a:off x="10668000" y="3467100"/>
            <a:ext cx="0" cy="269101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59B0BB6-CFEB-C8A2-6A22-AAB95D62E2AF}"/>
              </a:ext>
            </a:extLst>
          </p:cNvPr>
          <p:cNvCxnSpPr>
            <a:cxnSpLocks/>
          </p:cNvCxnSpPr>
          <p:nvPr/>
        </p:nvCxnSpPr>
        <p:spPr>
          <a:xfrm flipV="1">
            <a:off x="8001000" y="3467100"/>
            <a:ext cx="0" cy="269101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A6EEE0-B37C-3F9C-10F6-2998BE64C102}"/>
              </a:ext>
            </a:extLst>
          </p:cNvPr>
          <p:cNvCxnSpPr>
            <a:cxnSpLocks/>
          </p:cNvCxnSpPr>
          <p:nvPr/>
        </p:nvCxnSpPr>
        <p:spPr>
          <a:xfrm flipH="1" flipV="1">
            <a:off x="8974935" y="5226778"/>
            <a:ext cx="2133015" cy="2806375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4911D1-05A4-A928-BDF9-6298096950A6}"/>
              </a:ext>
            </a:extLst>
          </p:cNvPr>
          <p:cNvCxnSpPr>
            <a:cxnSpLocks/>
          </p:cNvCxnSpPr>
          <p:nvPr/>
        </p:nvCxnSpPr>
        <p:spPr>
          <a:xfrm flipH="1" flipV="1">
            <a:off x="7675046" y="6199936"/>
            <a:ext cx="2133015" cy="28063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ED9806-BF46-D384-1A37-4CA33C2E7492}"/>
              </a:ext>
            </a:extLst>
          </p:cNvPr>
          <p:cNvCxnSpPr>
            <a:cxnSpLocks/>
          </p:cNvCxnSpPr>
          <p:nvPr/>
        </p:nvCxnSpPr>
        <p:spPr>
          <a:xfrm flipH="1" flipV="1">
            <a:off x="10374448" y="4379903"/>
            <a:ext cx="2133015" cy="28063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431CFE-DB95-E5CC-5937-7BBCE4373CD5}"/>
                  </a:ext>
                </a:extLst>
              </p:cNvPr>
              <p:cNvSpPr txBox="1"/>
              <p:nvPr/>
            </p:nvSpPr>
            <p:spPr>
              <a:xfrm>
                <a:off x="9735651" y="3258602"/>
                <a:ext cx="8090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4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431CFE-DB95-E5CC-5937-7BBCE4373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651" y="3258602"/>
                <a:ext cx="80901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B15CBA-BD52-104C-29FE-D02F3BC85BF9}"/>
                  </a:ext>
                </a:extLst>
              </p:cNvPr>
              <p:cNvSpPr txBox="1"/>
              <p:nvPr/>
            </p:nvSpPr>
            <p:spPr>
              <a:xfrm>
                <a:off x="8337046" y="3239179"/>
                <a:ext cx="8090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4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B15CBA-BD52-104C-29FE-D02F3BC85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46" y="3239179"/>
                <a:ext cx="8090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5ABB21-7054-1ECA-82C5-49887B4A5D43}"/>
                  </a:ext>
                </a:extLst>
              </p:cNvPr>
              <p:cNvSpPr txBox="1"/>
              <p:nvPr/>
            </p:nvSpPr>
            <p:spPr>
              <a:xfrm>
                <a:off x="12210085" y="3256077"/>
                <a:ext cx="8090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5ABB21-7054-1ECA-82C5-49887B4A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085" y="3256077"/>
                <a:ext cx="80901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540EC7-A97D-135E-D00E-D92B0C2C800F}"/>
                  </a:ext>
                </a:extLst>
              </p:cNvPr>
              <p:cNvSpPr txBox="1"/>
              <p:nvPr/>
            </p:nvSpPr>
            <p:spPr>
              <a:xfrm>
                <a:off x="9808061" y="7534693"/>
                <a:ext cx="8090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D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540EC7-A97D-135E-D00E-D92B0C2C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061" y="7534693"/>
                <a:ext cx="80901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4B78BA-4D5D-EFB0-6703-11C6996B9567}"/>
                  </a:ext>
                </a:extLst>
              </p:cNvPr>
              <p:cNvSpPr txBox="1"/>
              <p:nvPr/>
            </p:nvSpPr>
            <p:spPr>
              <a:xfrm>
                <a:off x="11050663" y="6763428"/>
                <a:ext cx="8090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4B78BA-4D5D-EFB0-6703-11C6996B9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0663" y="6763428"/>
                <a:ext cx="80901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33D689-5855-E1DA-1F27-0D94FD2F67AC}"/>
                  </a:ext>
                </a:extLst>
              </p:cNvPr>
              <p:cNvSpPr txBox="1"/>
              <p:nvPr/>
            </p:nvSpPr>
            <p:spPr>
              <a:xfrm>
                <a:off x="4417119" y="6316939"/>
                <a:ext cx="8090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D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33D689-5855-E1DA-1F27-0D94FD2F6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19" y="6316939"/>
                <a:ext cx="80901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4348BD-8243-C73C-1F78-00665A9D7E72}"/>
                  </a:ext>
                </a:extLst>
              </p:cNvPr>
              <p:cNvSpPr txBox="1"/>
              <p:nvPr/>
            </p:nvSpPr>
            <p:spPr>
              <a:xfrm>
                <a:off x="4417119" y="5214377"/>
                <a:ext cx="8090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4348BD-8243-C73C-1F78-00665A9D7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19" y="5214377"/>
                <a:ext cx="80901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635CA7-2D82-9666-89E8-2CE175DB1FEF}"/>
                  </a:ext>
                </a:extLst>
              </p:cNvPr>
              <p:cNvSpPr txBox="1"/>
              <p:nvPr/>
            </p:nvSpPr>
            <p:spPr>
              <a:xfrm>
                <a:off x="4300603" y="3511320"/>
                <a:ext cx="8090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635CA7-2D82-9666-89E8-2CE175DB1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3" y="3511320"/>
                <a:ext cx="809013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F79508-C1B1-8874-9D9D-EADE153EF70B}"/>
                  </a:ext>
                </a:extLst>
              </p:cNvPr>
              <p:cNvSpPr txBox="1"/>
              <p:nvPr/>
            </p:nvSpPr>
            <p:spPr>
              <a:xfrm>
                <a:off x="4575035" y="8287826"/>
                <a:ext cx="8090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D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F79508-C1B1-8874-9D9D-EADE153E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035" y="8287826"/>
                <a:ext cx="809013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52E9683-C159-5CA8-8BCA-4D9E81DF7D56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226132" y="5568320"/>
            <a:ext cx="0" cy="121800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0E5568-E4C1-DEDF-A305-BF7395B334FF}"/>
              </a:ext>
            </a:extLst>
          </p:cNvPr>
          <p:cNvCxnSpPr>
            <a:cxnSpLocks/>
          </p:cNvCxnSpPr>
          <p:nvPr/>
        </p:nvCxnSpPr>
        <p:spPr>
          <a:xfrm flipH="1">
            <a:off x="10045627" y="6876029"/>
            <a:ext cx="838095" cy="5823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BFE4482-29A8-21C1-5E55-BD9CF1573D43}"/>
              </a:ext>
            </a:extLst>
          </p:cNvPr>
          <p:cNvCxnSpPr>
            <a:cxnSpLocks/>
          </p:cNvCxnSpPr>
          <p:nvPr/>
        </p:nvCxnSpPr>
        <p:spPr>
          <a:xfrm flipH="1">
            <a:off x="8617745" y="4132200"/>
            <a:ext cx="152241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A9D943-150D-3717-C55E-5C79F2FE402C}"/>
                  </a:ext>
                </a:extLst>
              </p:cNvPr>
              <p:cNvSpPr txBox="1"/>
              <p:nvPr/>
            </p:nvSpPr>
            <p:spPr>
              <a:xfrm>
                <a:off x="5294729" y="3133522"/>
                <a:ext cx="65342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ID" sz="135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A9D943-150D-3717-C55E-5C79F2FE4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729" y="3133522"/>
                <a:ext cx="653429" cy="300082"/>
              </a:xfrm>
              <a:prstGeom prst="rect">
                <a:avLst/>
              </a:prstGeom>
              <a:blipFill>
                <a:blip r:embed="rId13"/>
                <a:stretch>
                  <a:fillRect r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49565F0C-6060-0A62-0BE8-68902081EF24}"/>
              </a:ext>
            </a:extLst>
          </p:cNvPr>
          <p:cNvSpPr/>
          <p:nvPr/>
        </p:nvSpPr>
        <p:spPr>
          <a:xfrm>
            <a:off x="5040403" y="3190330"/>
            <a:ext cx="185729" cy="17144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37EADC-1ECE-F13A-6053-23ADD8874D67}"/>
                  </a:ext>
                </a:extLst>
              </p:cNvPr>
              <p:cNvSpPr txBox="1"/>
              <p:nvPr/>
            </p:nvSpPr>
            <p:spPr>
              <a:xfrm>
                <a:off x="5689078" y="321959"/>
                <a:ext cx="63772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𝑂𝑁𝐸</m:t>
                      </m:r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𝑉𝑆</m:t>
                      </m:r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𝑂𝑁𝐸</m:t>
                      </m:r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𝑆𝑉𝑀</m:t>
                      </m:r>
                    </m:oMath>
                  </m:oMathPara>
                </a14:m>
                <a:endParaRPr lang="en-ID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37EADC-1ECE-F13A-6053-23ADD887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78" y="321959"/>
                <a:ext cx="6377249" cy="9233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76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LANDASAN TEORI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55749" y="1172748"/>
            <a:ext cx="7979271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Support Vector Machine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34950" y="2231293"/>
            <a:ext cx="4717394" cy="66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606" lvl="1" indent="-431803" algn="ctr">
              <a:lnSpc>
                <a:spcPts val="5600"/>
              </a:lnSpc>
              <a:buFont typeface="Arial"/>
              <a:buChar char="•"/>
            </a:pPr>
            <a:r>
              <a:rPr lang="en-US" sz="4000" dirty="0" err="1">
                <a:solidFill>
                  <a:srgbClr val="C90000"/>
                </a:solidFill>
                <a:latin typeface="Luckiest Guy"/>
              </a:rPr>
              <a:t>Karnel</a:t>
            </a:r>
            <a:r>
              <a:rPr lang="en-US" sz="4000" dirty="0">
                <a:solidFill>
                  <a:srgbClr val="C90000"/>
                </a:solidFill>
                <a:latin typeface="Luckiest Guy"/>
              </a:rPr>
              <a:t> SVM</a:t>
            </a:r>
          </a:p>
        </p:txBody>
      </p:sp>
      <p:pic>
        <p:nvPicPr>
          <p:cNvPr id="2050" name="Picture 2" descr="Multiclass Classification with Support Vector Machines (SVM), Dual Problem  and Kernel Functions | by Hucker Marius | Towards Data Science">
            <a:extLst>
              <a:ext uri="{FF2B5EF4-FFF2-40B4-BE49-F238E27FC236}">
                <a16:creationId xmlns:a16="http://schemas.microsoft.com/office/drawing/2014/main" id="{A579DF47-8555-3324-BDEE-5107B1A0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339" y="3619500"/>
            <a:ext cx="5753351" cy="45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3">
            <a:extLst>
              <a:ext uri="{FF2B5EF4-FFF2-40B4-BE49-F238E27FC236}">
                <a16:creationId xmlns:a16="http://schemas.microsoft.com/office/drawing/2014/main" id="{CAB7A7AC-FE07-9D45-F54B-589D18FE4793}"/>
              </a:ext>
            </a:extLst>
          </p:cNvPr>
          <p:cNvGrpSpPr/>
          <p:nvPr/>
        </p:nvGrpSpPr>
        <p:grpSpPr>
          <a:xfrm flipV="1">
            <a:off x="12287982" y="3355500"/>
            <a:ext cx="5753352" cy="5173293"/>
            <a:chOff x="0" y="-38100"/>
            <a:chExt cx="1268082" cy="1586382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4E3EB47-3D64-9048-E91A-2CFADDD24963}"/>
                </a:ext>
              </a:extLst>
            </p:cNvPr>
            <p:cNvSpPr/>
            <p:nvPr/>
          </p:nvSpPr>
          <p:spPr>
            <a:xfrm>
              <a:off x="0" y="0"/>
              <a:ext cx="1268082" cy="1548282"/>
            </a:xfrm>
            <a:custGeom>
              <a:avLst/>
              <a:gdLst/>
              <a:ahLst/>
              <a:cxnLst/>
              <a:rect l="l" t="t" r="r" b="b"/>
              <a:pathLst>
                <a:path w="1268082" h="1548282">
                  <a:moveTo>
                    <a:pt x="82006" y="0"/>
                  </a:moveTo>
                  <a:lnTo>
                    <a:pt x="1186076" y="0"/>
                  </a:lnTo>
                  <a:cubicBezTo>
                    <a:pt x="1231367" y="0"/>
                    <a:pt x="1268082" y="36715"/>
                    <a:pt x="1268082" y="82006"/>
                  </a:cubicBezTo>
                  <a:lnTo>
                    <a:pt x="1268082" y="1466276"/>
                  </a:lnTo>
                  <a:cubicBezTo>
                    <a:pt x="1268082" y="1488026"/>
                    <a:pt x="1259443" y="1508884"/>
                    <a:pt x="1244063" y="1524263"/>
                  </a:cubicBezTo>
                  <a:cubicBezTo>
                    <a:pt x="1228684" y="1539642"/>
                    <a:pt x="1207826" y="1548282"/>
                    <a:pt x="1186076" y="1548282"/>
                  </a:cubicBezTo>
                  <a:lnTo>
                    <a:pt x="82006" y="1548282"/>
                  </a:lnTo>
                  <a:cubicBezTo>
                    <a:pt x="60257" y="1548282"/>
                    <a:pt x="39398" y="1539642"/>
                    <a:pt x="24019" y="1524263"/>
                  </a:cubicBezTo>
                  <a:cubicBezTo>
                    <a:pt x="8640" y="1508884"/>
                    <a:pt x="0" y="1488026"/>
                    <a:pt x="0" y="1466276"/>
                  </a:cubicBezTo>
                  <a:lnTo>
                    <a:pt x="0" y="82006"/>
                  </a:lnTo>
                  <a:cubicBezTo>
                    <a:pt x="0" y="60257"/>
                    <a:pt x="8640" y="39398"/>
                    <a:pt x="24019" y="24019"/>
                  </a:cubicBezTo>
                  <a:cubicBezTo>
                    <a:pt x="39398" y="8640"/>
                    <a:pt x="60257" y="0"/>
                    <a:pt x="820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90000"/>
              </a:solidFill>
              <a:round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0A3FE993-240A-34CD-1EF2-16B2FFED835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1B0E992-D755-5E84-5720-380B333F559F}"/>
              </a:ext>
            </a:extLst>
          </p:cNvPr>
          <p:cNvSpPr txBox="1"/>
          <p:nvPr/>
        </p:nvSpPr>
        <p:spPr>
          <a:xfrm>
            <a:off x="5624215" y="3153513"/>
            <a:ext cx="65437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875" algn="just"/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kernel, di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antaranya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A5DE06-33DC-1575-311C-737D23F116BD}"/>
                  </a:ext>
                </a:extLst>
              </p:cNvPr>
              <p:cNvSpPr txBox="1"/>
              <p:nvPr/>
            </p:nvSpPr>
            <p:spPr>
              <a:xfrm>
                <a:off x="4835689" y="4935006"/>
                <a:ext cx="10730752" cy="594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ID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D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ID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D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A5DE06-33DC-1575-311C-737D23F11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89" y="4935006"/>
                <a:ext cx="10730752" cy="594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29FBC0-3055-01E4-3DF2-49A4C00A2295}"/>
                  </a:ext>
                </a:extLst>
              </p:cNvPr>
              <p:cNvSpPr txBox="1"/>
              <p:nvPr/>
            </p:nvSpPr>
            <p:spPr>
              <a:xfrm>
                <a:off x="4856969" y="6192746"/>
                <a:ext cx="10730752" cy="865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2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D" sz="22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2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ID" sz="22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200" b="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ID" sz="22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D" sz="22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D" sz="22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D" sz="22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〈"/>
                                          <m:endChr m:val="〉"/>
                                          <m:ctrlPr>
                                            <a:rPr lang="en-ID" sz="22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sz="2200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sz="22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sz="22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D" sz="2200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sz="22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sz="2200" b="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ID" sz="2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D" sz="22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ID" sz="22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200" b="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ID" sz="2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ID" sz="2200" b="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29FBC0-3055-01E4-3DF2-49A4C00A2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969" y="6192746"/>
                <a:ext cx="10730752" cy="865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9BE54C-47A8-B2E2-CBAF-52013E0EE65A}"/>
                  </a:ext>
                </a:extLst>
              </p:cNvPr>
              <p:cNvSpPr txBox="1"/>
              <p:nvPr/>
            </p:nvSpPr>
            <p:spPr>
              <a:xfrm>
                <a:off x="4779227" y="7899117"/>
                <a:ext cx="10730752" cy="59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2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D" sz="2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D" sz="24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ID" sz="24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D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2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ID" sz="24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D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lang="en-ID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ID" sz="2400" b="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9BE54C-47A8-B2E2-CBAF-52013E0EE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227" y="7899117"/>
                <a:ext cx="10730752" cy="5984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10">
            <a:extLst>
              <a:ext uri="{FF2B5EF4-FFF2-40B4-BE49-F238E27FC236}">
                <a16:creationId xmlns:a16="http://schemas.microsoft.com/office/drawing/2014/main" id="{B1BEEE5A-FD95-8EB0-2AEC-811BD92C9526}"/>
              </a:ext>
            </a:extLst>
          </p:cNvPr>
          <p:cNvSpPr/>
          <p:nvPr/>
        </p:nvSpPr>
        <p:spPr>
          <a:xfrm>
            <a:off x="5005458" y="4968620"/>
            <a:ext cx="2152131" cy="546386"/>
          </a:xfrm>
          <a:custGeom>
            <a:avLst/>
            <a:gdLst/>
            <a:ahLst/>
            <a:cxnLst/>
            <a:rect l="l" t="t" r="r" b="b"/>
            <a:pathLst>
              <a:path w="695680" h="220179">
                <a:moveTo>
                  <a:pt x="61551" y="0"/>
                </a:moveTo>
                <a:lnTo>
                  <a:pt x="634130" y="0"/>
                </a:lnTo>
                <a:cubicBezTo>
                  <a:pt x="668123" y="0"/>
                  <a:pt x="695680" y="27557"/>
                  <a:pt x="695680" y="61551"/>
                </a:cubicBezTo>
                <a:lnTo>
                  <a:pt x="695680" y="158629"/>
                </a:lnTo>
                <a:cubicBezTo>
                  <a:pt x="695680" y="192622"/>
                  <a:pt x="668123" y="220179"/>
                  <a:pt x="634130" y="220179"/>
                </a:cubicBezTo>
                <a:lnTo>
                  <a:pt x="61551" y="220179"/>
                </a:lnTo>
                <a:cubicBezTo>
                  <a:pt x="27557" y="220179"/>
                  <a:pt x="0" y="192622"/>
                  <a:pt x="0" y="158629"/>
                </a:cubicBezTo>
                <a:lnTo>
                  <a:pt x="0" y="61551"/>
                </a:lnTo>
                <a:cubicBezTo>
                  <a:pt x="0" y="27557"/>
                  <a:pt x="27557" y="0"/>
                  <a:pt x="61551" y="0"/>
                </a:cubicBezTo>
                <a:close/>
              </a:path>
            </a:pathLst>
          </a:custGeom>
          <a:solidFill>
            <a:srgbClr val="C90000"/>
          </a:solidFill>
          <a:ln w="95250" cap="rnd">
            <a:solidFill>
              <a:srgbClr val="000000"/>
            </a:solidFill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59D240-2336-4B78-1E61-7CEB04DF6958}"/>
              </a:ext>
            </a:extLst>
          </p:cNvPr>
          <p:cNvSpPr txBox="1"/>
          <p:nvPr/>
        </p:nvSpPr>
        <p:spPr>
          <a:xfrm>
            <a:off x="4689000" y="4774168"/>
            <a:ext cx="2838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2400" dirty="0">
                <a:solidFill>
                  <a:schemeClr val="bg1"/>
                </a:solidFill>
                <a:latin typeface="Eczar Semi-Bold"/>
              </a:rPr>
              <a:t>Linear</a:t>
            </a:r>
          </a:p>
        </p:txBody>
      </p:sp>
      <p:sp>
        <p:nvSpPr>
          <p:cNvPr id="33" name="Freeform 10">
            <a:extLst>
              <a:ext uri="{FF2B5EF4-FFF2-40B4-BE49-F238E27FC236}">
                <a16:creationId xmlns:a16="http://schemas.microsoft.com/office/drawing/2014/main" id="{0173EE0E-D4E7-4DC6-88A2-E2B3503DC99E}"/>
              </a:ext>
            </a:extLst>
          </p:cNvPr>
          <p:cNvSpPr/>
          <p:nvPr/>
        </p:nvSpPr>
        <p:spPr>
          <a:xfrm>
            <a:off x="5056407" y="6465057"/>
            <a:ext cx="2152131" cy="546386"/>
          </a:xfrm>
          <a:custGeom>
            <a:avLst/>
            <a:gdLst/>
            <a:ahLst/>
            <a:cxnLst/>
            <a:rect l="l" t="t" r="r" b="b"/>
            <a:pathLst>
              <a:path w="695680" h="220179">
                <a:moveTo>
                  <a:pt x="61551" y="0"/>
                </a:moveTo>
                <a:lnTo>
                  <a:pt x="634130" y="0"/>
                </a:lnTo>
                <a:cubicBezTo>
                  <a:pt x="668123" y="0"/>
                  <a:pt x="695680" y="27557"/>
                  <a:pt x="695680" y="61551"/>
                </a:cubicBezTo>
                <a:lnTo>
                  <a:pt x="695680" y="158629"/>
                </a:lnTo>
                <a:cubicBezTo>
                  <a:pt x="695680" y="192622"/>
                  <a:pt x="668123" y="220179"/>
                  <a:pt x="634130" y="220179"/>
                </a:cubicBezTo>
                <a:lnTo>
                  <a:pt x="61551" y="220179"/>
                </a:lnTo>
                <a:cubicBezTo>
                  <a:pt x="27557" y="220179"/>
                  <a:pt x="0" y="192622"/>
                  <a:pt x="0" y="158629"/>
                </a:cubicBezTo>
                <a:lnTo>
                  <a:pt x="0" y="61551"/>
                </a:lnTo>
                <a:cubicBezTo>
                  <a:pt x="0" y="27557"/>
                  <a:pt x="27557" y="0"/>
                  <a:pt x="61551" y="0"/>
                </a:cubicBezTo>
                <a:close/>
              </a:path>
            </a:pathLst>
          </a:custGeom>
          <a:solidFill>
            <a:srgbClr val="C90000"/>
          </a:solidFill>
          <a:ln w="95250" cap="rnd">
            <a:solidFill>
              <a:srgbClr val="000000"/>
            </a:solidFill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36" name="Freeform 10">
            <a:extLst>
              <a:ext uri="{FF2B5EF4-FFF2-40B4-BE49-F238E27FC236}">
                <a16:creationId xmlns:a16="http://schemas.microsoft.com/office/drawing/2014/main" id="{CFE8F63C-2651-DB47-7CC9-09D3AE11D030}"/>
              </a:ext>
            </a:extLst>
          </p:cNvPr>
          <p:cNvSpPr/>
          <p:nvPr/>
        </p:nvSpPr>
        <p:spPr>
          <a:xfrm>
            <a:off x="5107356" y="7961494"/>
            <a:ext cx="2152131" cy="546386"/>
          </a:xfrm>
          <a:custGeom>
            <a:avLst/>
            <a:gdLst/>
            <a:ahLst/>
            <a:cxnLst/>
            <a:rect l="l" t="t" r="r" b="b"/>
            <a:pathLst>
              <a:path w="695680" h="220179">
                <a:moveTo>
                  <a:pt x="61551" y="0"/>
                </a:moveTo>
                <a:lnTo>
                  <a:pt x="634130" y="0"/>
                </a:lnTo>
                <a:cubicBezTo>
                  <a:pt x="668123" y="0"/>
                  <a:pt x="695680" y="27557"/>
                  <a:pt x="695680" y="61551"/>
                </a:cubicBezTo>
                <a:lnTo>
                  <a:pt x="695680" y="158629"/>
                </a:lnTo>
                <a:cubicBezTo>
                  <a:pt x="695680" y="192622"/>
                  <a:pt x="668123" y="220179"/>
                  <a:pt x="634130" y="220179"/>
                </a:cubicBezTo>
                <a:lnTo>
                  <a:pt x="61551" y="220179"/>
                </a:lnTo>
                <a:cubicBezTo>
                  <a:pt x="27557" y="220179"/>
                  <a:pt x="0" y="192622"/>
                  <a:pt x="0" y="158629"/>
                </a:cubicBezTo>
                <a:lnTo>
                  <a:pt x="0" y="61551"/>
                </a:lnTo>
                <a:cubicBezTo>
                  <a:pt x="0" y="27557"/>
                  <a:pt x="27557" y="0"/>
                  <a:pt x="61551" y="0"/>
                </a:cubicBezTo>
                <a:close/>
              </a:path>
            </a:pathLst>
          </a:custGeom>
          <a:solidFill>
            <a:srgbClr val="C90000"/>
          </a:solidFill>
          <a:ln w="95250" cap="rnd">
            <a:solidFill>
              <a:srgbClr val="000000"/>
            </a:solidFill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66E600-4C40-1AE8-7810-87FF12BA3152}"/>
              </a:ext>
            </a:extLst>
          </p:cNvPr>
          <p:cNvSpPr txBox="1"/>
          <p:nvPr/>
        </p:nvSpPr>
        <p:spPr>
          <a:xfrm>
            <a:off x="4680008" y="6293926"/>
            <a:ext cx="2838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2400" dirty="0">
                <a:solidFill>
                  <a:schemeClr val="bg1"/>
                </a:solidFill>
                <a:latin typeface="Eczar Semi-Bold"/>
              </a:rPr>
              <a:t>Radial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4EC82C-1D17-18A7-0DDA-14019AB59D38}"/>
              </a:ext>
            </a:extLst>
          </p:cNvPr>
          <p:cNvSpPr txBox="1"/>
          <p:nvPr/>
        </p:nvSpPr>
        <p:spPr>
          <a:xfrm>
            <a:off x="4804661" y="7829002"/>
            <a:ext cx="2838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2400" dirty="0" err="1">
                <a:solidFill>
                  <a:schemeClr val="bg1"/>
                </a:solidFill>
                <a:latin typeface="Eczar Semi-Bold"/>
              </a:rPr>
              <a:t>Polinomial</a:t>
            </a:r>
            <a:endParaRPr lang="en-US" sz="2400" dirty="0">
              <a:solidFill>
                <a:schemeClr val="bg1"/>
              </a:solidFill>
              <a:latin typeface="Eczar Semi-Bold"/>
            </a:endParaRPr>
          </a:p>
        </p:txBody>
      </p:sp>
      <p:grpSp>
        <p:nvGrpSpPr>
          <p:cNvPr id="40" name="Group 13">
            <a:extLst>
              <a:ext uri="{FF2B5EF4-FFF2-40B4-BE49-F238E27FC236}">
                <a16:creationId xmlns:a16="http://schemas.microsoft.com/office/drawing/2014/main" id="{1790289B-0155-84DC-FE2F-86162BD6609F}"/>
              </a:ext>
            </a:extLst>
          </p:cNvPr>
          <p:cNvGrpSpPr/>
          <p:nvPr/>
        </p:nvGrpSpPr>
        <p:grpSpPr>
          <a:xfrm flipV="1">
            <a:off x="7976156" y="4898915"/>
            <a:ext cx="3835341" cy="4829104"/>
            <a:chOff x="0" y="-38100"/>
            <a:chExt cx="845338" cy="1480837"/>
          </a:xfrm>
        </p:grpSpPr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DEF8893F-1781-003B-81E4-E4C78526110D}"/>
                </a:ext>
              </a:extLst>
            </p:cNvPr>
            <p:cNvSpPr/>
            <p:nvPr/>
          </p:nvSpPr>
          <p:spPr>
            <a:xfrm>
              <a:off x="135434" y="1216227"/>
              <a:ext cx="709904" cy="226510"/>
            </a:xfrm>
            <a:custGeom>
              <a:avLst/>
              <a:gdLst/>
              <a:ahLst/>
              <a:cxnLst/>
              <a:rect l="l" t="t" r="r" b="b"/>
              <a:pathLst>
                <a:path w="1268082" h="1548282">
                  <a:moveTo>
                    <a:pt x="82006" y="0"/>
                  </a:moveTo>
                  <a:lnTo>
                    <a:pt x="1186076" y="0"/>
                  </a:lnTo>
                  <a:cubicBezTo>
                    <a:pt x="1231367" y="0"/>
                    <a:pt x="1268082" y="36715"/>
                    <a:pt x="1268082" y="82006"/>
                  </a:cubicBezTo>
                  <a:lnTo>
                    <a:pt x="1268082" y="1466276"/>
                  </a:lnTo>
                  <a:cubicBezTo>
                    <a:pt x="1268082" y="1488026"/>
                    <a:pt x="1259443" y="1508884"/>
                    <a:pt x="1244063" y="1524263"/>
                  </a:cubicBezTo>
                  <a:cubicBezTo>
                    <a:pt x="1228684" y="1539642"/>
                    <a:pt x="1207826" y="1548282"/>
                    <a:pt x="1186076" y="1548282"/>
                  </a:cubicBezTo>
                  <a:lnTo>
                    <a:pt x="82006" y="1548282"/>
                  </a:lnTo>
                  <a:cubicBezTo>
                    <a:pt x="60257" y="1548282"/>
                    <a:pt x="39398" y="1539642"/>
                    <a:pt x="24019" y="1524263"/>
                  </a:cubicBezTo>
                  <a:cubicBezTo>
                    <a:pt x="8640" y="1508884"/>
                    <a:pt x="0" y="1488026"/>
                    <a:pt x="0" y="1466276"/>
                  </a:cubicBezTo>
                  <a:lnTo>
                    <a:pt x="0" y="82006"/>
                  </a:lnTo>
                  <a:cubicBezTo>
                    <a:pt x="0" y="60257"/>
                    <a:pt x="8640" y="39398"/>
                    <a:pt x="24019" y="24019"/>
                  </a:cubicBezTo>
                  <a:cubicBezTo>
                    <a:pt x="39398" y="8640"/>
                    <a:pt x="60257" y="0"/>
                    <a:pt x="820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90000"/>
              </a:solidFill>
              <a:round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42" name="TextBox 15">
              <a:extLst>
                <a:ext uri="{FF2B5EF4-FFF2-40B4-BE49-F238E27FC236}">
                  <a16:creationId xmlns:a16="http://schemas.microsoft.com/office/drawing/2014/main" id="{0DA18506-EA6B-49AA-97A7-C9EA0BC7325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AB60B3-2418-6F6A-1E11-E47252C7C380}"/>
              </a:ext>
            </a:extLst>
          </p:cNvPr>
          <p:cNvCxnSpPr>
            <a:cxnSpLocks/>
          </p:cNvCxnSpPr>
          <p:nvPr/>
        </p:nvCxnSpPr>
        <p:spPr>
          <a:xfrm>
            <a:off x="7208538" y="5229382"/>
            <a:ext cx="1402062" cy="0"/>
          </a:xfrm>
          <a:prstGeom prst="straightConnector1">
            <a:avLst/>
          </a:prstGeom>
          <a:ln w="53975">
            <a:solidFill>
              <a:schemeClr val="accent2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766F27-CCBD-C353-C048-F58B6ED6A8A3}"/>
              </a:ext>
            </a:extLst>
          </p:cNvPr>
          <p:cNvCxnSpPr>
            <a:cxnSpLocks/>
          </p:cNvCxnSpPr>
          <p:nvPr/>
        </p:nvCxnSpPr>
        <p:spPr>
          <a:xfrm>
            <a:off x="7259487" y="6743700"/>
            <a:ext cx="817713" cy="0"/>
          </a:xfrm>
          <a:prstGeom prst="straightConnector1">
            <a:avLst/>
          </a:prstGeom>
          <a:ln w="53975">
            <a:solidFill>
              <a:schemeClr val="accent2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2" name="Group 13">
            <a:extLst>
              <a:ext uri="{FF2B5EF4-FFF2-40B4-BE49-F238E27FC236}">
                <a16:creationId xmlns:a16="http://schemas.microsoft.com/office/drawing/2014/main" id="{87D22208-0316-B31D-73B3-1B64A84E406A}"/>
              </a:ext>
            </a:extLst>
          </p:cNvPr>
          <p:cNvGrpSpPr/>
          <p:nvPr/>
        </p:nvGrpSpPr>
        <p:grpSpPr>
          <a:xfrm flipV="1">
            <a:off x="7021234" y="6160860"/>
            <a:ext cx="5081498" cy="8710513"/>
            <a:chOff x="0" y="-38100"/>
            <a:chExt cx="927280" cy="1812813"/>
          </a:xfrm>
        </p:grpSpPr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F57847F5-0C78-8DFE-9C51-E6E3C666F318}"/>
                </a:ext>
              </a:extLst>
            </p:cNvPr>
            <p:cNvSpPr/>
            <p:nvPr/>
          </p:nvSpPr>
          <p:spPr>
            <a:xfrm>
              <a:off x="217376" y="1548203"/>
              <a:ext cx="709904" cy="226510"/>
            </a:xfrm>
            <a:custGeom>
              <a:avLst/>
              <a:gdLst/>
              <a:ahLst/>
              <a:cxnLst/>
              <a:rect l="l" t="t" r="r" b="b"/>
              <a:pathLst>
                <a:path w="1268082" h="1548282">
                  <a:moveTo>
                    <a:pt x="82006" y="0"/>
                  </a:moveTo>
                  <a:lnTo>
                    <a:pt x="1186076" y="0"/>
                  </a:lnTo>
                  <a:cubicBezTo>
                    <a:pt x="1231367" y="0"/>
                    <a:pt x="1268082" y="36715"/>
                    <a:pt x="1268082" y="82006"/>
                  </a:cubicBezTo>
                  <a:lnTo>
                    <a:pt x="1268082" y="1466276"/>
                  </a:lnTo>
                  <a:cubicBezTo>
                    <a:pt x="1268082" y="1488026"/>
                    <a:pt x="1259443" y="1508884"/>
                    <a:pt x="1244063" y="1524263"/>
                  </a:cubicBezTo>
                  <a:cubicBezTo>
                    <a:pt x="1228684" y="1539642"/>
                    <a:pt x="1207826" y="1548282"/>
                    <a:pt x="1186076" y="1548282"/>
                  </a:cubicBezTo>
                  <a:lnTo>
                    <a:pt x="82006" y="1548282"/>
                  </a:lnTo>
                  <a:cubicBezTo>
                    <a:pt x="60257" y="1548282"/>
                    <a:pt x="39398" y="1539642"/>
                    <a:pt x="24019" y="1524263"/>
                  </a:cubicBezTo>
                  <a:cubicBezTo>
                    <a:pt x="8640" y="1508884"/>
                    <a:pt x="0" y="1488026"/>
                    <a:pt x="0" y="1466276"/>
                  </a:cubicBezTo>
                  <a:lnTo>
                    <a:pt x="0" y="82006"/>
                  </a:lnTo>
                  <a:cubicBezTo>
                    <a:pt x="0" y="60257"/>
                    <a:pt x="8640" y="39398"/>
                    <a:pt x="24019" y="24019"/>
                  </a:cubicBezTo>
                  <a:cubicBezTo>
                    <a:pt x="39398" y="8640"/>
                    <a:pt x="60257" y="0"/>
                    <a:pt x="820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90000"/>
              </a:solidFill>
              <a:round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A5D60422-785B-E054-1B95-EA231B030512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7994B179-E0AB-DE4D-9197-F5B1F06FAA50}"/>
              </a:ext>
            </a:extLst>
          </p:cNvPr>
          <p:cNvGrpSpPr/>
          <p:nvPr/>
        </p:nvGrpSpPr>
        <p:grpSpPr>
          <a:xfrm flipV="1">
            <a:off x="8221188" y="7646282"/>
            <a:ext cx="6464475" cy="5267079"/>
            <a:chOff x="-366848" y="-38100"/>
            <a:chExt cx="1179648" cy="1096173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FD2095BB-7AFB-8BF6-D80D-A7041C53B0A4}"/>
                </a:ext>
              </a:extLst>
            </p:cNvPr>
            <p:cNvSpPr/>
            <p:nvPr/>
          </p:nvSpPr>
          <p:spPr>
            <a:xfrm>
              <a:off x="-366848" y="831563"/>
              <a:ext cx="709904" cy="226510"/>
            </a:xfrm>
            <a:custGeom>
              <a:avLst/>
              <a:gdLst/>
              <a:ahLst/>
              <a:cxnLst/>
              <a:rect l="l" t="t" r="r" b="b"/>
              <a:pathLst>
                <a:path w="1268082" h="1548282">
                  <a:moveTo>
                    <a:pt x="82006" y="0"/>
                  </a:moveTo>
                  <a:lnTo>
                    <a:pt x="1186076" y="0"/>
                  </a:lnTo>
                  <a:cubicBezTo>
                    <a:pt x="1231367" y="0"/>
                    <a:pt x="1268082" y="36715"/>
                    <a:pt x="1268082" y="82006"/>
                  </a:cubicBezTo>
                  <a:lnTo>
                    <a:pt x="1268082" y="1466276"/>
                  </a:lnTo>
                  <a:cubicBezTo>
                    <a:pt x="1268082" y="1488026"/>
                    <a:pt x="1259443" y="1508884"/>
                    <a:pt x="1244063" y="1524263"/>
                  </a:cubicBezTo>
                  <a:cubicBezTo>
                    <a:pt x="1228684" y="1539642"/>
                    <a:pt x="1207826" y="1548282"/>
                    <a:pt x="1186076" y="1548282"/>
                  </a:cubicBezTo>
                  <a:lnTo>
                    <a:pt x="82006" y="1548282"/>
                  </a:lnTo>
                  <a:cubicBezTo>
                    <a:pt x="60257" y="1548282"/>
                    <a:pt x="39398" y="1539642"/>
                    <a:pt x="24019" y="1524263"/>
                  </a:cubicBezTo>
                  <a:cubicBezTo>
                    <a:pt x="8640" y="1508884"/>
                    <a:pt x="0" y="1488026"/>
                    <a:pt x="0" y="1466276"/>
                  </a:cubicBezTo>
                  <a:lnTo>
                    <a:pt x="0" y="82006"/>
                  </a:lnTo>
                  <a:cubicBezTo>
                    <a:pt x="0" y="60257"/>
                    <a:pt x="8640" y="39398"/>
                    <a:pt x="24019" y="24019"/>
                  </a:cubicBezTo>
                  <a:cubicBezTo>
                    <a:pt x="39398" y="8640"/>
                    <a:pt x="60257" y="0"/>
                    <a:pt x="820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90000"/>
              </a:solidFill>
              <a:round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7" name="TextBox 15">
              <a:extLst>
                <a:ext uri="{FF2B5EF4-FFF2-40B4-BE49-F238E27FC236}">
                  <a16:creationId xmlns:a16="http://schemas.microsoft.com/office/drawing/2014/main" id="{60CB7FF1-08E6-AB98-D1ED-1B4D25D72A3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ED60F7E-CCC1-2FBB-1FC3-5C80D7085B3A}"/>
              </a:ext>
            </a:extLst>
          </p:cNvPr>
          <p:cNvCxnSpPr>
            <a:cxnSpLocks/>
          </p:cNvCxnSpPr>
          <p:nvPr/>
        </p:nvCxnSpPr>
        <p:spPr>
          <a:xfrm>
            <a:off x="7294724" y="8238020"/>
            <a:ext cx="817713" cy="0"/>
          </a:xfrm>
          <a:prstGeom prst="straightConnector1">
            <a:avLst/>
          </a:prstGeom>
          <a:ln w="53975">
            <a:solidFill>
              <a:schemeClr val="accent2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LANDASAN TEORI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1157" y="4494650"/>
            <a:ext cx="12754367" cy="4557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object pada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penelitian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ini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  <a:p>
            <a:pPr>
              <a:lnSpc>
                <a:spcPts val="7279"/>
              </a:lnSpc>
            </a:pPr>
            <a:endParaRPr lang="en-US" sz="3600" dirty="0">
              <a:solidFill>
                <a:srgbClr val="000000"/>
              </a:solidFill>
              <a:latin typeface="Luckiest Guy"/>
            </a:endParaRPr>
          </a:p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Tinjauan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utama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yang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digunakan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  <a:p>
            <a:pPr>
              <a:lnSpc>
                <a:spcPts val="7279"/>
              </a:lnSpc>
            </a:pPr>
            <a:endParaRPr lang="en-US" sz="3600" dirty="0">
              <a:solidFill>
                <a:srgbClr val="000000"/>
              </a:solidFill>
              <a:latin typeface="Luckiest Guy"/>
            </a:endParaRPr>
          </a:p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saja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Tinjauan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pendukung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yang di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gunakan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0201737C-44AA-6A86-FC12-4DFC106EC0A8}"/>
              </a:ext>
            </a:extLst>
          </p:cNvPr>
          <p:cNvSpPr txBox="1"/>
          <p:nvPr/>
        </p:nvSpPr>
        <p:spPr>
          <a:xfrm>
            <a:off x="3429000" y="3009900"/>
            <a:ext cx="10896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8000" dirty="0">
                <a:solidFill>
                  <a:srgbClr val="FF0000"/>
                </a:solidFill>
                <a:latin typeface="Eczar Semi-Bold"/>
              </a:rPr>
              <a:t>3 </a:t>
            </a:r>
            <a:r>
              <a:rPr lang="en-US" sz="8000" dirty="0" err="1">
                <a:solidFill>
                  <a:srgbClr val="FF0000"/>
                </a:solidFill>
                <a:latin typeface="Eczar Semi-Bold"/>
              </a:rPr>
              <a:t>pertanyaan</a:t>
            </a:r>
            <a:r>
              <a:rPr lang="en-US" sz="8000" dirty="0">
                <a:solidFill>
                  <a:srgbClr val="FF0000"/>
                </a:solidFill>
                <a:latin typeface="Eczar Semi-Bold"/>
              </a:rPr>
              <a:t> Dasar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7E8EE-2891-754B-B29F-1DAB21446150}"/>
              </a:ext>
            </a:extLst>
          </p:cNvPr>
          <p:cNvSpPr txBox="1"/>
          <p:nvPr/>
        </p:nvSpPr>
        <p:spPr>
          <a:xfrm>
            <a:off x="11712939" y="4334170"/>
            <a:ext cx="18422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Luckiest Guy"/>
                <a:sym typeface="Wingdings" panose="05000000000000000000" pitchFamily="2" charset="2"/>
              </a:rPr>
              <a:t></a:t>
            </a:r>
            <a:endParaRPr lang="en-ID" sz="8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C54341-BA69-78DA-507A-9801057CFD0B}"/>
              </a:ext>
            </a:extLst>
          </p:cNvPr>
          <p:cNvSpPr txBox="1"/>
          <p:nvPr/>
        </p:nvSpPr>
        <p:spPr>
          <a:xfrm>
            <a:off x="12483353" y="6050704"/>
            <a:ext cx="18422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Luckiest Guy"/>
                <a:sym typeface="Wingdings" panose="05000000000000000000" pitchFamily="2" charset="2"/>
              </a:rPr>
              <a:t></a:t>
            </a:r>
            <a:endParaRPr lang="en-ID" sz="8800" dirty="0"/>
          </a:p>
        </p:txBody>
      </p:sp>
    </p:spTree>
    <p:extLst>
      <p:ext uri="{BB962C8B-B14F-4D97-AF65-F5344CB8AC3E}">
        <p14:creationId xmlns:p14="http://schemas.microsoft.com/office/powerpoint/2010/main" val="253166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974694" y="801791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491531" y="257092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8" y="0"/>
                </a:lnTo>
                <a:lnTo>
                  <a:pt x="1535538" y="1543216"/>
                </a:lnTo>
                <a:lnTo>
                  <a:pt x="0" y="1543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>
            <a:off x="5348713" y="3503823"/>
            <a:ext cx="4144266" cy="1338178"/>
            <a:chOff x="0" y="0"/>
            <a:chExt cx="1091494" cy="3524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1494" cy="352442"/>
            </a:xfrm>
            <a:custGeom>
              <a:avLst/>
              <a:gdLst/>
              <a:ahLst/>
              <a:cxnLst/>
              <a:rect l="l" t="t" r="r" b="b"/>
              <a:pathLst>
                <a:path w="1091494" h="352442">
                  <a:moveTo>
                    <a:pt x="95273" y="0"/>
                  </a:moveTo>
                  <a:lnTo>
                    <a:pt x="996220" y="0"/>
                  </a:lnTo>
                  <a:cubicBezTo>
                    <a:pt x="1048838" y="0"/>
                    <a:pt x="1091494" y="42655"/>
                    <a:pt x="1091494" y="95273"/>
                  </a:cubicBezTo>
                  <a:lnTo>
                    <a:pt x="1091494" y="257169"/>
                  </a:lnTo>
                  <a:cubicBezTo>
                    <a:pt x="1091494" y="309787"/>
                    <a:pt x="1048838" y="352442"/>
                    <a:pt x="996220" y="352442"/>
                  </a:cubicBezTo>
                  <a:lnTo>
                    <a:pt x="95273" y="352442"/>
                  </a:lnTo>
                  <a:cubicBezTo>
                    <a:pt x="42655" y="352442"/>
                    <a:pt x="0" y="309787"/>
                    <a:pt x="0" y="257169"/>
                  </a:cubicBezTo>
                  <a:lnTo>
                    <a:pt x="0" y="95273"/>
                  </a:lnTo>
                  <a:cubicBezTo>
                    <a:pt x="0" y="42655"/>
                    <a:pt x="42655" y="0"/>
                    <a:pt x="95273" y="0"/>
                  </a:cubicBezTo>
                  <a:close/>
                </a:path>
              </a:pathLst>
            </a:custGeom>
            <a:solidFill>
              <a:srgbClr val="C90000">
                <a:alpha val="82745"/>
              </a:srgbClr>
            </a:solidFill>
            <a:ln w="104775" cap="rnd">
              <a:solidFill>
                <a:srgbClr val="000000">
                  <a:alpha val="82745"/>
                </a:srgbClr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7418834" y="4842001"/>
            <a:ext cx="2012" cy="1692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6" name="AutoShape 16"/>
          <p:cNvSpPr/>
          <p:nvPr/>
        </p:nvSpPr>
        <p:spPr>
          <a:xfrm flipV="1">
            <a:off x="7399784" y="6506698"/>
            <a:ext cx="2290106" cy="273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9689890" y="4172912"/>
            <a:ext cx="5598287" cy="4667572"/>
          </a:xfrm>
          <a:custGeom>
            <a:avLst/>
            <a:gdLst/>
            <a:ahLst/>
            <a:cxnLst/>
            <a:rect l="l" t="t" r="r" b="b"/>
            <a:pathLst>
              <a:path w="5598287" h="4667572">
                <a:moveTo>
                  <a:pt x="0" y="0"/>
                </a:moveTo>
                <a:lnTo>
                  <a:pt x="5598286" y="0"/>
                </a:lnTo>
                <a:lnTo>
                  <a:pt x="5598286" y="4667572"/>
                </a:lnTo>
                <a:lnTo>
                  <a:pt x="0" y="4667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6885581" y="1733173"/>
            <a:ext cx="8811568" cy="102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6"/>
              </a:lnSpc>
            </a:pPr>
            <a:r>
              <a:rPr lang="en-US" sz="6018">
                <a:solidFill>
                  <a:srgbClr val="000000"/>
                </a:solidFill>
                <a:latin typeface="Eczar Semi-Bold"/>
              </a:rPr>
              <a:t>LATAR BELAKANG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69161" y="3714639"/>
            <a:ext cx="3499346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Luckiest Guy"/>
              </a:rPr>
              <a:t>Tomat BUsuk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2950042" y="4104021"/>
            <a:ext cx="5504952" cy="5327373"/>
          </a:xfrm>
          <a:custGeom>
            <a:avLst/>
            <a:gdLst/>
            <a:ahLst/>
            <a:cxnLst/>
            <a:rect l="l" t="t" r="r" b="b"/>
            <a:pathLst>
              <a:path w="5504952" h="5327373">
                <a:moveTo>
                  <a:pt x="0" y="0"/>
                </a:moveTo>
                <a:lnTo>
                  <a:pt x="5504952" y="0"/>
                </a:lnTo>
                <a:lnTo>
                  <a:pt x="5504952" y="5327373"/>
                </a:lnTo>
                <a:lnTo>
                  <a:pt x="0" y="5327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4774459" y="3950028"/>
            <a:ext cx="7946983" cy="5635360"/>
          </a:xfrm>
          <a:custGeom>
            <a:avLst/>
            <a:gdLst/>
            <a:ahLst/>
            <a:cxnLst/>
            <a:rect l="l" t="t" r="r" b="b"/>
            <a:pathLst>
              <a:path w="7946983" h="5635360">
                <a:moveTo>
                  <a:pt x="0" y="0"/>
                </a:moveTo>
                <a:lnTo>
                  <a:pt x="7946983" y="0"/>
                </a:lnTo>
                <a:lnTo>
                  <a:pt x="7946983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LANDASAN TEORI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77966" y="1172748"/>
            <a:ext cx="512732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ADAM optimizer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13940" y="2622878"/>
            <a:ext cx="4306260" cy="66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606" lvl="1" indent="-431803" algn="ctr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C90000"/>
                </a:solidFill>
                <a:latin typeface="Luckiest Guy"/>
              </a:rPr>
              <a:t>Pseudocode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000000"/>
                </a:solidFill>
                <a:latin typeface="Eczar Semi-Bold"/>
              </a:rPr>
              <a:t>LANDASAN TEORI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77965" y="1172748"/>
            <a:ext cx="6329097" cy="862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Model Evaluation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13940" y="2622878"/>
            <a:ext cx="5754060" cy="66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606" lvl="1" indent="-431803" algn="ctr">
              <a:lnSpc>
                <a:spcPts val="5600"/>
              </a:lnSpc>
              <a:buFont typeface="Arial"/>
              <a:buChar char="•"/>
            </a:pPr>
            <a:r>
              <a:rPr lang="en-US" sz="4000" dirty="0" err="1">
                <a:solidFill>
                  <a:srgbClr val="C90000"/>
                </a:solidFill>
                <a:latin typeface="Luckiest Guy"/>
              </a:rPr>
              <a:t>Confution</a:t>
            </a:r>
            <a:r>
              <a:rPr lang="en-US" sz="4000" dirty="0">
                <a:solidFill>
                  <a:srgbClr val="C90000"/>
                </a:solidFill>
                <a:latin typeface="Luckiest Guy"/>
              </a:rPr>
              <a:t> Matrix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B95941-5A1D-F263-8C6A-13F1A31D2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8"/>
          <a:stretch/>
        </p:blipFill>
        <p:spPr>
          <a:xfrm>
            <a:off x="11384251" y="2510117"/>
            <a:ext cx="5236965" cy="1697343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8319B5EA-F0BE-0886-5D10-39E28549989F}"/>
              </a:ext>
            </a:extLst>
          </p:cNvPr>
          <p:cNvSpPr txBox="1"/>
          <p:nvPr/>
        </p:nvSpPr>
        <p:spPr>
          <a:xfrm>
            <a:off x="11052344" y="4381899"/>
            <a:ext cx="5754060" cy="66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606" lvl="1" indent="-431803" algn="ctr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C90000"/>
                </a:solidFill>
                <a:latin typeface="Luckiest Guy"/>
              </a:rPr>
              <a:t>Accuracy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79F6B3-F1D2-C14A-8B5B-AE532170C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085" y="4932763"/>
            <a:ext cx="7507216" cy="1085027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BB00B101-A3AC-DEE5-AAD0-3D4903E3D79F}"/>
              </a:ext>
            </a:extLst>
          </p:cNvPr>
          <p:cNvSpPr txBox="1"/>
          <p:nvPr/>
        </p:nvSpPr>
        <p:spPr>
          <a:xfrm>
            <a:off x="5219160" y="6073570"/>
            <a:ext cx="5754060" cy="66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606" lvl="1" indent="-431803" algn="ctr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C90000"/>
                </a:solidFill>
                <a:latin typeface="Luckiest Guy"/>
              </a:rPr>
              <a:t>Recall and recall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EF696319-327E-936C-4DB3-C760683B4EBE}"/>
              </a:ext>
            </a:extLst>
          </p:cNvPr>
          <p:cNvSpPr txBox="1"/>
          <p:nvPr/>
        </p:nvSpPr>
        <p:spPr>
          <a:xfrm>
            <a:off x="11974693" y="7941347"/>
            <a:ext cx="5754060" cy="66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606" lvl="1" indent="-431803" algn="ctr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C90000"/>
                </a:solidFill>
                <a:latin typeface="Luckiest Guy"/>
              </a:rPr>
              <a:t>F1-Score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25F9AF-3E7B-0D6A-072B-F4E1F7043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416" y="8806249"/>
            <a:ext cx="10777168" cy="12293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6AF2A0-A4E2-54B0-ABF8-B8D857F0B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08" y="6791583"/>
            <a:ext cx="4656884" cy="175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5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6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LANDASAN TEORI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1157" y="4494650"/>
            <a:ext cx="12754367" cy="4557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object pada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penelitian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ini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  <a:p>
            <a:pPr>
              <a:lnSpc>
                <a:spcPts val="7279"/>
              </a:lnSpc>
            </a:pPr>
            <a:endParaRPr lang="en-US" sz="3600" dirty="0">
              <a:solidFill>
                <a:srgbClr val="000000"/>
              </a:solidFill>
              <a:latin typeface="Luckiest Guy"/>
            </a:endParaRPr>
          </a:p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Tinjauan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utama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yang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digunakan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  <a:p>
            <a:pPr>
              <a:lnSpc>
                <a:spcPts val="7279"/>
              </a:lnSpc>
            </a:pPr>
            <a:endParaRPr lang="en-US" sz="3600" dirty="0">
              <a:solidFill>
                <a:srgbClr val="000000"/>
              </a:solidFill>
              <a:latin typeface="Luckiest Guy"/>
            </a:endParaRPr>
          </a:p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apa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saja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Tiinjauan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pendukung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yang di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gunakan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?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0201737C-44AA-6A86-FC12-4DFC106EC0A8}"/>
              </a:ext>
            </a:extLst>
          </p:cNvPr>
          <p:cNvSpPr txBox="1"/>
          <p:nvPr/>
        </p:nvSpPr>
        <p:spPr>
          <a:xfrm>
            <a:off x="3429000" y="3009900"/>
            <a:ext cx="10896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8000" dirty="0">
                <a:solidFill>
                  <a:srgbClr val="FF0000"/>
                </a:solidFill>
                <a:latin typeface="Eczar Semi-Bold"/>
              </a:rPr>
              <a:t>3 </a:t>
            </a:r>
            <a:r>
              <a:rPr lang="en-US" sz="8000" dirty="0" err="1">
                <a:solidFill>
                  <a:srgbClr val="FF0000"/>
                </a:solidFill>
                <a:latin typeface="Eczar Semi-Bold"/>
              </a:rPr>
              <a:t>pertanyaan</a:t>
            </a:r>
            <a:r>
              <a:rPr lang="en-US" sz="8000" dirty="0">
                <a:solidFill>
                  <a:srgbClr val="FF0000"/>
                </a:solidFill>
                <a:latin typeface="Eczar Semi-Bold"/>
              </a:rPr>
              <a:t> Dasar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7E8EE-2891-754B-B29F-1DAB21446150}"/>
              </a:ext>
            </a:extLst>
          </p:cNvPr>
          <p:cNvSpPr txBox="1"/>
          <p:nvPr/>
        </p:nvSpPr>
        <p:spPr>
          <a:xfrm>
            <a:off x="11712939" y="4334170"/>
            <a:ext cx="18422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Luckiest Guy"/>
                <a:sym typeface="Wingdings" panose="05000000000000000000" pitchFamily="2" charset="2"/>
              </a:rPr>
              <a:t></a:t>
            </a:r>
            <a:endParaRPr lang="en-ID" sz="8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C54341-BA69-78DA-507A-9801057CFD0B}"/>
              </a:ext>
            </a:extLst>
          </p:cNvPr>
          <p:cNvSpPr txBox="1"/>
          <p:nvPr/>
        </p:nvSpPr>
        <p:spPr>
          <a:xfrm>
            <a:off x="14325600" y="7912562"/>
            <a:ext cx="18422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Luckiest Guy"/>
                <a:sym typeface="Wingdings" panose="05000000000000000000" pitchFamily="2" charset="2"/>
              </a:rPr>
              <a:t></a:t>
            </a:r>
            <a:endParaRPr lang="en-ID" sz="8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F6C39-B760-39E7-8AC0-C979126DCE75}"/>
              </a:ext>
            </a:extLst>
          </p:cNvPr>
          <p:cNvSpPr txBox="1"/>
          <p:nvPr/>
        </p:nvSpPr>
        <p:spPr>
          <a:xfrm>
            <a:off x="12635753" y="6203104"/>
            <a:ext cx="18422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Luckiest Guy"/>
                <a:sym typeface="Wingdings" panose="05000000000000000000" pitchFamily="2" charset="2"/>
              </a:rPr>
              <a:t></a:t>
            </a:r>
            <a:endParaRPr lang="en-ID" sz="8800" dirty="0"/>
          </a:p>
        </p:txBody>
      </p:sp>
    </p:spTree>
    <p:extLst>
      <p:ext uri="{BB962C8B-B14F-4D97-AF65-F5344CB8AC3E}">
        <p14:creationId xmlns:p14="http://schemas.microsoft.com/office/powerpoint/2010/main" val="98923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80265">
            <a:off x="7828793" y="3072415"/>
            <a:ext cx="16756481" cy="10229711"/>
            <a:chOff x="0" y="0"/>
            <a:chExt cx="4413230" cy="2694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229" cy="2694245"/>
            </a:xfrm>
            <a:custGeom>
              <a:avLst/>
              <a:gdLst/>
              <a:ahLst/>
              <a:cxnLst/>
              <a:rect l="l" t="t" r="r" b="b"/>
              <a:pathLst>
                <a:path w="4413229" h="2694245">
                  <a:moveTo>
                    <a:pt x="0" y="0"/>
                  </a:moveTo>
                  <a:lnTo>
                    <a:pt x="4413229" y="0"/>
                  </a:lnTo>
                  <a:lnTo>
                    <a:pt x="4413229" y="2694245"/>
                  </a:lnTo>
                  <a:lnTo>
                    <a:pt x="0" y="2694245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16200000">
            <a:off x="8306667" y="3211432"/>
            <a:ext cx="1268439" cy="1833698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8" y="0"/>
                </a:lnTo>
                <a:lnTo>
                  <a:pt x="1268438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0" y="-1039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028700" y="471874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174D88"/>
                </a:solidFill>
                <a:latin typeface="Open Sans"/>
              </a:rPr>
              <a:t>Universitas Brawijaya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71915" y="5524500"/>
            <a:ext cx="8846964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7200" dirty="0" err="1">
                <a:solidFill>
                  <a:srgbClr val="000000"/>
                </a:solidFill>
                <a:latin typeface="Alice"/>
              </a:rPr>
              <a:t>Metodologi</a:t>
            </a:r>
            <a:endParaRPr lang="en-US" sz="7200" dirty="0">
              <a:solidFill>
                <a:srgbClr val="000000"/>
              </a:solidFill>
              <a:latin typeface="Alice"/>
            </a:endParaRPr>
          </a:p>
        </p:txBody>
      </p:sp>
    </p:spTree>
    <p:extLst>
      <p:ext uri="{BB962C8B-B14F-4D97-AF65-F5344CB8AC3E}">
        <p14:creationId xmlns:p14="http://schemas.microsoft.com/office/powerpoint/2010/main" val="240590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Metodologi</a:t>
            </a:r>
            <a:r>
              <a:rPr lang="en-US" sz="4018" dirty="0">
                <a:solidFill>
                  <a:srgbClr val="000000"/>
                </a:solidFill>
                <a:latin typeface="Eczar Semi-Bold"/>
              </a:rPr>
              <a:t>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Penelitian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pic>
        <p:nvPicPr>
          <p:cNvPr id="1026" name="Picture 2" descr="Setting up Kaggle API in Linux. Working with command line can save the… |  by Venkat Ramanan | Medium">
            <a:extLst>
              <a:ext uri="{FF2B5EF4-FFF2-40B4-BE49-F238E27FC236}">
                <a16:creationId xmlns:a16="http://schemas.microsoft.com/office/drawing/2014/main" id="{77A0C1E2-A133-EF96-535E-082DB92AD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76622"/>
            <a:ext cx="7972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1828800" y="1622951"/>
            <a:ext cx="12754367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Sumber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data dan Bahasa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pemrograman</a:t>
            </a:r>
            <a:endParaRPr lang="en-US" sz="3600" dirty="0">
              <a:solidFill>
                <a:srgbClr val="000000"/>
              </a:solidFill>
              <a:latin typeface="Luckiest Guy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5D7C5B9-9F32-08B7-47DE-75A0B1E263A8}"/>
              </a:ext>
            </a:extLst>
          </p:cNvPr>
          <p:cNvSpPr txBox="1"/>
          <p:nvPr/>
        </p:nvSpPr>
        <p:spPr>
          <a:xfrm>
            <a:off x="1600200" y="4736818"/>
            <a:ext cx="12754367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Luckiest Guy"/>
              </a:rPr>
              <a:t>Waktu dan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tempat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pelaksanaan</a:t>
            </a:r>
            <a:endParaRPr lang="en-US" sz="3600" dirty="0">
              <a:solidFill>
                <a:srgbClr val="000000"/>
              </a:solidFill>
              <a:latin typeface="Luckiest Guy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48D7A6-A6AF-1328-B88E-36B85CAB698B}"/>
              </a:ext>
            </a:extLst>
          </p:cNvPr>
          <p:cNvSpPr txBox="1"/>
          <p:nvPr/>
        </p:nvSpPr>
        <p:spPr>
          <a:xfrm>
            <a:off x="1295400" y="5956683"/>
            <a:ext cx="145676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 algn="just"/>
            <a:r>
              <a:rPr lang="id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 ini akan dilaksanakan selama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id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bulan, dari tahap persiapan hingga pengujian alat dan evaluasi. Kegiatan perancangan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eksperimen</a:t>
            </a:r>
            <a:r>
              <a:rPr lang="id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ML </a:t>
            </a:r>
            <a:r>
              <a:rPr lang="id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dilaksanakan di Laboratorium Sains Data Departemen Matematika Universitas Brawijaya Malang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Jupyter Lab: Evolution of the Jupyter Notebook | by Parul Pandey | Towards  Data Science">
            <a:extLst>
              <a:ext uri="{FF2B5EF4-FFF2-40B4-BE49-F238E27FC236}">
                <a16:creationId xmlns:a16="http://schemas.microsoft.com/office/drawing/2014/main" id="{063838A9-D8B2-5253-6464-0B36855B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280" y="2457297"/>
            <a:ext cx="3755231" cy="24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boratorium - Fakultas MIPA">
            <a:extLst>
              <a:ext uri="{FF2B5EF4-FFF2-40B4-BE49-F238E27FC236}">
                <a16:creationId xmlns:a16="http://schemas.microsoft.com/office/drawing/2014/main" id="{4D98A350-1731-98EC-BE06-B715348E2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603" y="7301313"/>
            <a:ext cx="12207240" cy="221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510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Metodologi</a:t>
            </a:r>
            <a:r>
              <a:rPr lang="en-US" sz="4018" dirty="0">
                <a:solidFill>
                  <a:srgbClr val="000000"/>
                </a:solidFill>
                <a:latin typeface="Eczar Semi-Bold"/>
              </a:rPr>
              <a:t>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Penelitian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455105" y="1190413"/>
            <a:ext cx="12754367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3600" dirty="0">
                <a:solidFill>
                  <a:srgbClr val="000000"/>
                </a:solidFill>
                <a:latin typeface="Luckiest Guy"/>
              </a:rPr>
              <a:t>Diagram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Alir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Penelitian</a:t>
            </a:r>
            <a:endParaRPr lang="en-US" sz="3600" dirty="0">
              <a:solidFill>
                <a:srgbClr val="000000"/>
              </a:solidFill>
              <a:latin typeface="Luckiest Gu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8FF54-DBF3-5009-0559-283DA4ED9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2048150"/>
            <a:ext cx="8877935" cy="7870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421B2-0455-9762-C666-624F50611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4693" y="3390900"/>
            <a:ext cx="3163707" cy="5582118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35376A39-F168-6D69-0397-F2A11F60D9C2}"/>
              </a:ext>
            </a:extLst>
          </p:cNvPr>
          <p:cNvSpPr txBox="1"/>
          <p:nvPr/>
        </p:nvSpPr>
        <p:spPr>
          <a:xfrm>
            <a:off x="10451391" y="2435950"/>
            <a:ext cx="6617410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3600" dirty="0">
                <a:solidFill>
                  <a:srgbClr val="000000"/>
                </a:solidFill>
                <a:latin typeface="Luckiest Guy"/>
              </a:rPr>
              <a:t>Diagram </a:t>
            </a:r>
            <a:r>
              <a:rPr lang="en-US" sz="3600" dirty="0" err="1">
                <a:solidFill>
                  <a:srgbClr val="000000"/>
                </a:solidFill>
                <a:latin typeface="Luckiest Guy"/>
              </a:rPr>
              <a:t>Alir</a:t>
            </a:r>
            <a:r>
              <a:rPr lang="en-US" sz="3600" dirty="0">
                <a:solidFill>
                  <a:srgbClr val="000000"/>
                </a:solidFill>
                <a:latin typeface="Luckiest Guy"/>
              </a:rPr>
              <a:t> CNN-SVM</a:t>
            </a:r>
          </a:p>
        </p:txBody>
      </p:sp>
    </p:spTree>
    <p:extLst>
      <p:ext uri="{BB962C8B-B14F-4D97-AF65-F5344CB8AC3E}">
        <p14:creationId xmlns:p14="http://schemas.microsoft.com/office/powerpoint/2010/main" val="910633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980265">
            <a:off x="7828793" y="3072415"/>
            <a:ext cx="16756481" cy="10229711"/>
            <a:chOff x="0" y="0"/>
            <a:chExt cx="4413230" cy="2694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229" cy="2694245"/>
            </a:xfrm>
            <a:custGeom>
              <a:avLst/>
              <a:gdLst/>
              <a:ahLst/>
              <a:cxnLst/>
              <a:rect l="l" t="t" r="r" b="b"/>
              <a:pathLst>
                <a:path w="4413229" h="2694245">
                  <a:moveTo>
                    <a:pt x="0" y="0"/>
                  </a:moveTo>
                  <a:lnTo>
                    <a:pt x="4413229" y="0"/>
                  </a:lnTo>
                  <a:lnTo>
                    <a:pt x="4413229" y="2694245"/>
                  </a:lnTo>
                  <a:lnTo>
                    <a:pt x="0" y="2694245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16200000">
            <a:off x="8306667" y="3211432"/>
            <a:ext cx="1268439" cy="1833698"/>
          </a:xfrm>
          <a:custGeom>
            <a:avLst/>
            <a:gdLst/>
            <a:ahLst/>
            <a:cxnLst/>
            <a:rect l="l" t="t" r="r" b="b"/>
            <a:pathLst>
              <a:path w="1268439" h="1275396">
                <a:moveTo>
                  <a:pt x="0" y="0"/>
                </a:moveTo>
                <a:lnTo>
                  <a:pt x="1268438" y="0"/>
                </a:lnTo>
                <a:lnTo>
                  <a:pt x="1268438" y="1275396"/>
                </a:lnTo>
                <a:lnTo>
                  <a:pt x="0" y="127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0" y="-1039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028700" y="471874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174D88"/>
                </a:solidFill>
                <a:latin typeface="Open Sans"/>
              </a:rPr>
              <a:t>Universitas Brawijaya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48018" y="5372100"/>
            <a:ext cx="9663485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7"/>
              </a:lnSpc>
            </a:pPr>
            <a:r>
              <a:rPr lang="en-US" sz="7200" dirty="0">
                <a:solidFill>
                  <a:srgbClr val="000000"/>
                </a:solidFill>
                <a:latin typeface="Alice"/>
              </a:rPr>
              <a:t>Hasil Dan </a:t>
            </a:r>
            <a:r>
              <a:rPr lang="en-US" sz="7200" dirty="0" err="1">
                <a:solidFill>
                  <a:srgbClr val="000000"/>
                </a:solidFill>
                <a:latin typeface="Alice"/>
              </a:rPr>
              <a:t>Pembahasan</a:t>
            </a:r>
            <a:endParaRPr lang="en-US" sz="7200" dirty="0">
              <a:solidFill>
                <a:srgbClr val="000000"/>
              </a:solidFill>
              <a:latin typeface="Alice"/>
            </a:endParaRPr>
          </a:p>
        </p:txBody>
      </p:sp>
    </p:spTree>
    <p:extLst>
      <p:ext uri="{BB962C8B-B14F-4D97-AF65-F5344CB8AC3E}">
        <p14:creationId xmlns:p14="http://schemas.microsoft.com/office/powerpoint/2010/main" val="183102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Hasil dan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Pembahasan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685800" y="1721075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Spesifikasi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Ukuran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Citra pada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Eksperimen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A2D0E-56F2-E493-7B9A-967EB0354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5567172"/>
            <a:ext cx="10140357" cy="4148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8E10CE-6F4E-B02D-7D38-182099568EC2}"/>
              </a:ext>
            </a:extLst>
          </p:cNvPr>
          <p:cNvSpPr txBox="1"/>
          <p:nvPr/>
        </p:nvSpPr>
        <p:spPr>
          <a:xfrm>
            <a:off x="426793" y="2426887"/>
            <a:ext cx="158496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d-ID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memiliki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beberapa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tentang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spesifikasi</a:t>
            </a:r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hardware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Spesifikasi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hardware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pada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dirancang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sedemikian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rupa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bekerja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optimal,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karena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citra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harus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diolah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hardware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khusus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memanfaatkan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teknologi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id-ID" sz="28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Graphics processing unit</a:t>
            </a:r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(GPU)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mempercepat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pelatihan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model, dan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teknologi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yaitu</a:t>
            </a:r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jupyterlab</a:t>
            </a:r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seluruh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pemrosesan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berjalan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lokal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komputer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Selain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citra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diperoleh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kemudian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diolah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menjadi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matriks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berlapis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tensor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agar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diolah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lanjut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65929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Hasil dan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Pembahasan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685800" y="1721075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Mengimport</a:t>
            </a:r>
            <a:r>
              <a:rPr lang="en-US" sz="3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TensorFlow - Wikipedia">
            <a:extLst>
              <a:ext uri="{FF2B5EF4-FFF2-40B4-BE49-F238E27FC236}">
                <a16:creationId xmlns:a16="http://schemas.microsoft.com/office/drawing/2014/main" id="{7A8F27E8-05A6-8731-BC94-4F3D14FCC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6286500"/>
            <a:ext cx="64293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tting started with Keras">
            <a:extLst>
              <a:ext uri="{FF2B5EF4-FFF2-40B4-BE49-F238E27FC236}">
                <a16:creationId xmlns:a16="http://schemas.microsoft.com/office/drawing/2014/main" id="{04D1E192-2E23-207A-7219-32891639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650" y="7468213"/>
            <a:ext cx="737235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umPy - Wikipedia">
            <a:extLst>
              <a:ext uri="{FF2B5EF4-FFF2-40B4-BE49-F238E27FC236}">
                <a16:creationId xmlns:a16="http://schemas.microsoft.com/office/drawing/2014/main" id="{DAD83FF8-56DE-2742-17C9-E162AB3B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1" y="6324600"/>
            <a:ext cx="6096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2068" name="Picture 20" descr="Customising figures in Matplotlib">
            <a:extLst>
              <a:ext uri="{FF2B5EF4-FFF2-40B4-BE49-F238E27FC236}">
                <a16:creationId xmlns:a16="http://schemas.microsoft.com/office/drawing/2014/main" id="{EC708467-7DFA-5A4D-A631-267D08890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8435340"/>
            <a:ext cx="571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C521FA-DE32-7228-DAE5-6649EEB31243}"/>
              </a:ext>
            </a:extLst>
          </p:cNvPr>
          <p:cNvSpPr txBox="1"/>
          <p:nvPr/>
        </p:nvSpPr>
        <p:spPr>
          <a:xfrm>
            <a:off x="1447800" y="2824728"/>
            <a:ext cx="66903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Akibat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perhitungan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begitu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kompleks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beberapa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library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kumpulan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kode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disederhanakan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proses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pembuatan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program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jauh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mudah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beberapa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library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seperti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tensorflow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keras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matplotlib,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numpy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lainnya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Library-library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berjalan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format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bahasa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pemrograman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python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ID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328767-2CCD-780A-2047-6DE6ADFEB1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2342352"/>
            <a:ext cx="9089938" cy="47813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455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61153" y="130230"/>
            <a:ext cx="1535537" cy="1543215"/>
          </a:xfrm>
          <a:custGeom>
            <a:avLst/>
            <a:gdLst/>
            <a:ahLst/>
            <a:cxnLst/>
            <a:rect l="l" t="t" r="r" b="b"/>
            <a:pathLst>
              <a:path w="1535537" h="1543215">
                <a:moveTo>
                  <a:pt x="0" y="0"/>
                </a:moveTo>
                <a:lnTo>
                  <a:pt x="1535537" y="0"/>
                </a:lnTo>
                <a:lnTo>
                  <a:pt x="1535537" y="1543215"/>
                </a:lnTo>
                <a:lnTo>
                  <a:pt x="0" y="154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1744315" y="49564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Hasil dan </a:t>
            </a:r>
            <a:r>
              <a:rPr lang="en-US" sz="4018" dirty="0" err="1">
                <a:solidFill>
                  <a:srgbClr val="000000"/>
                </a:solidFill>
                <a:latin typeface="Eczar Semi-Bold"/>
              </a:rPr>
              <a:t>Pembahasan</a:t>
            </a:r>
            <a:endParaRPr lang="en-US" sz="4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E947862-3731-032C-43D4-622DE3FCF860}"/>
              </a:ext>
            </a:extLst>
          </p:cNvPr>
          <p:cNvSpPr txBox="1"/>
          <p:nvPr/>
        </p:nvSpPr>
        <p:spPr>
          <a:xfrm>
            <a:off x="685800" y="1721075"/>
            <a:ext cx="10568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200"/>
              </a:spcBef>
            </a:pP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Mengatur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Jalur </a:t>
            </a:r>
            <a:r>
              <a:rPr lang="en-US" sz="3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Operation System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2" descr="GitHub - matplotlib/matplotlib: matplotlib: plotting with Python">
            <a:extLst>
              <a:ext uri="{FF2B5EF4-FFF2-40B4-BE49-F238E27FC236}">
                <a16:creationId xmlns:a16="http://schemas.microsoft.com/office/drawing/2014/main" id="{4A82DAC8-C8C5-805C-612D-32A4D336F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56EFF6-3606-7768-03C4-321E6222C28D}"/>
                  </a:ext>
                </a:extLst>
              </p:cNvPr>
              <p:cNvSpPr txBox="1"/>
              <p:nvPr/>
            </p:nvSpPr>
            <p:spPr>
              <a:xfrm>
                <a:off x="1066800" y="2705100"/>
                <a:ext cx="609600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7200" algn="just"/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Pemilihan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hyperparameter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merupakan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suatu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proses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dalam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pembuatan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model CNN,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dengan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hyperparameter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yang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baik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maka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model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akan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berjalan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dengan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maksimal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CNN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memiliki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beberapa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hyperparameter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yang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dapat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diatur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dengan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manual.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Beberapa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hyperparameter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yang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dimaksud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seperti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jumlah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batch size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epoch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learning rate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ukuran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citra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dan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lainnya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Penelitian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ini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memiliki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beberapa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hyperparameter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yang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sudah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tersaji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ID" sz="20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56EFF6-3606-7768-03C4-321E6222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705100"/>
                <a:ext cx="6096000" cy="2862322"/>
              </a:xfrm>
              <a:prstGeom prst="rect">
                <a:avLst/>
              </a:prstGeom>
              <a:blipFill>
                <a:blip r:embed="rId4"/>
                <a:stretch>
                  <a:fillRect t="-1279" r="-1000" b="-29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574ACEC-B81E-4785-E6C4-ED4120977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590" y="2871628"/>
            <a:ext cx="7705851" cy="6786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0" name="Picture 4" descr="Difference between Model Parameter and Hyperparameter - Javatpoint">
            <a:extLst>
              <a:ext uri="{FF2B5EF4-FFF2-40B4-BE49-F238E27FC236}">
                <a16:creationId xmlns:a16="http://schemas.microsoft.com/office/drawing/2014/main" id="{8B9BA669-D1DC-A0A4-28F4-468F6AC46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670068"/>
            <a:ext cx="5715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8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7648</Words>
  <Application>Microsoft Office PowerPoint</Application>
  <PresentationFormat>Custom</PresentationFormat>
  <Paragraphs>2183</Paragraphs>
  <Slides>115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7" baseType="lpstr">
      <vt:lpstr>Alice</vt:lpstr>
      <vt:lpstr>Open Sans</vt:lpstr>
      <vt:lpstr>Calibri</vt:lpstr>
      <vt:lpstr>Arial</vt:lpstr>
      <vt:lpstr>Cambria Math</vt:lpstr>
      <vt:lpstr>Open Sans Bold</vt:lpstr>
      <vt:lpstr>Eczar Semi-Bold</vt:lpstr>
      <vt:lpstr>Luckiest Guy</vt:lpstr>
      <vt:lpstr>Times New Roman</vt:lpstr>
      <vt:lpstr>Open Sans Extra Bold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Putih Profesional Presentasi Tugas Penelitian</dc:title>
  <dc:creator>Abdi Negara Guci</dc:creator>
  <cp:lastModifiedBy>Abdi Negara Guci</cp:lastModifiedBy>
  <cp:revision>20</cp:revision>
  <dcterms:created xsi:type="dcterms:W3CDTF">2006-08-16T00:00:00Z</dcterms:created>
  <dcterms:modified xsi:type="dcterms:W3CDTF">2023-12-27T13:58:00Z</dcterms:modified>
  <dc:identifier>DAFt303kFbE</dc:identifier>
</cp:coreProperties>
</file>